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8"/>
  </p:notesMasterIdLst>
  <p:sldIdLst>
    <p:sldId id="293" r:id="rId2"/>
    <p:sldId id="304" r:id="rId3"/>
    <p:sldId id="2145727268" r:id="rId4"/>
    <p:sldId id="2145727267" r:id="rId5"/>
    <p:sldId id="2145727260" r:id="rId6"/>
    <p:sldId id="303" r:id="rId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84019" autoAdjust="0"/>
  </p:normalViewPr>
  <p:slideViewPr>
    <p:cSldViewPr snapToGrid="0">
      <p:cViewPr varScale="1">
        <p:scale>
          <a:sx n="95" d="100"/>
          <a:sy n="95" d="100"/>
        </p:scale>
        <p:origin x="1134" y="144"/>
      </p:cViewPr>
      <p:guideLst/>
    </p:cSldViewPr>
  </p:slideViewPr>
  <p:notesTextViewPr>
    <p:cViewPr>
      <p:scale>
        <a:sx n="1" d="1"/>
        <a:sy n="1" d="1"/>
      </p:scale>
      <p:origin x="0" y="0"/>
    </p:cViewPr>
  </p:notesTextViewPr>
  <p:notesViewPr>
    <p:cSldViewPr snapToGrid="0">
      <p:cViewPr varScale="1">
        <p:scale>
          <a:sx n="85" d="100"/>
          <a:sy n="85" d="100"/>
        </p:scale>
        <p:origin x="38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90AA8CA8-C466-4A38-B94F-9248E74A687A}" type="datetimeFigureOut">
              <a:rPr lang="en-US" smtClean="0"/>
              <a:t>6/2/2025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2B81960F-EC64-454A-ACBE-6CBD66EBE0D1}" type="slidenum">
              <a:rPr lang="en-US" smtClean="0"/>
              <a:t>‹#›</a:t>
            </a:fld>
            <a:endParaRPr lang="en-US"/>
          </a:p>
        </p:txBody>
      </p:sp>
    </p:spTree>
    <p:extLst>
      <p:ext uri="{BB962C8B-B14F-4D97-AF65-F5344CB8AC3E}">
        <p14:creationId xmlns:p14="http://schemas.microsoft.com/office/powerpoint/2010/main" val="3355835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81960F-EC64-454A-ACBE-6CBD66EBE0D1}" type="slidenum">
              <a:rPr lang="en-US" smtClean="0"/>
              <a:t>4</a:t>
            </a:fld>
            <a:endParaRPr lang="en-US"/>
          </a:p>
        </p:txBody>
      </p:sp>
    </p:spTree>
    <p:extLst>
      <p:ext uri="{BB962C8B-B14F-4D97-AF65-F5344CB8AC3E}">
        <p14:creationId xmlns:p14="http://schemas.microsoft.com/office/powerpoint/2010/main" val="3249978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81960F-EC64-454A-ACBE-6CBD66EBE0D1}" type="slidenum">
              <a:rPr lang="en-US" smtClean="0"/>
              <a:t>6</a:t>
            </a:fld>
            <a:endParaRPr lang="en-US"/>
          </a:p>
        </p:txBody>
      </p:sp>
    </p:spTree>
    <p:extLst>
      <p:ext uri="{BB962C8B-B14F-4D97-AF65-F5344CB8AC3E}">
        <p14:creationId xmlns:p14="http://schemas.microsoft.com/office/powerpoint/2010/main" val="2714611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image" Target="../media/image4.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6.xml"/><Relationship Id="rId1" Type="http://schemas.openxmlformats.org/officeDocument/2006/relationships/tags" Target="../tags/tag65.xml"/><Relationship Id="rId5" Type="http://schemas.openxmlformats.org/officeDocument/2006/relationships/image" Target="../media/image4.emf"/><Relationship Id="rId4" Type="http://schemas.openxmlformats.org/officeDocument/2006/relationships/oleObject" Target="../embeddings/oleObject2.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image" Target="../media/image4.emf"/><Relationship Id="rId4" Type="http://schemas.openxmlformats.org/officeDocument/2006/relationships/oleObject" Target="../embeddings/oleObject2.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0.xml"/><Relationship Id="rId1" Type="http://schemas.openxmlformats.org/officeDocument/2006/relationships/tags" Target="../tags/tag69.xml"/><Relationship Id="rId5" Type="http://schemas.openxmlformats.org/officeDocument/2006/relationships/image" Target="../media/image4.emf"/><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l="-1"/>
          <a:stretch/>
        </p:blipFill>
        <p:spPr>
          <a:xfrm>
            <a:off x="483502" y="-101600"/>
            <a:ext cx="11708497" cy="6979174"/>
          </a:xfrm>
          <a:prstGeom prst="rect">
            <a:avLst/>
          </a:prstGeom>
        </p:spPr>
      </p:pic>
      <p:sp>
        <p:nvSpPr>
          <p:cNvPr id="4" name="Rectangle"/>
          <p:cNvSpPr/>
          <p:nvPr userDrawn="1"/>
        </p:nvSpPr>
        <p:spPr>
          <a:xfrm>
            <a:off x="-22298" y="-115681"/>
            <a:ext cx="505800" cy="6973681"/>
          </a:xfrm>
          <a:prstGeom prst="rect">
            <a:avLst/>
          </a:prstGeom>
          <a:solidFill>
            <a:srgbClr val="991B1E"/>
          </a:solidFill>
          <a:ln w="3175">
            <a:miter lim="400000"/>
          </a:ln>
        </p:spPr>
        <p:txBody>
          <a:bodyPr lIns="33866" tIns="33866" rIns="33866" bIns="33866" anchor="ctr"/>
          <a:lstStyle/>
          <a:p>
            <a:pPr>
              <a:defRPr sz="2000">
                <a:solidFill>
                  <a:srgbClr val="FFFFFF"/>
                </a:solidFill>
              </a:defRPr>
            </a:pPr>
            <a:endParaRPr/>
          </a:p>
        </p:txBody>
      </p:sp>
      <p:sp>
        <p:nvSpPr>
          <p:cNvPr id="8" name="Rectangle 7"/>
          <p:cNvSpPr/>
          <p:nvPr userDrawn="1"/>
        </p:nvSpPr>
        <p:spPr>
          <a:xfrm>
            <a:off x="483501" y="-101600"/>
            <a:ext cx="11708497" cy="6979174"/>
          </a:xfrm>
          <a:prstGeom prst="rect">
            <a:avLst/>
          </a:prstGeom>
          <a:solidFill>
            <a:schemeClr val="bg1">
              <a:alpha val="2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sp>
        <p:nvSpPr>
          <p:cNvPr id="6" name="Title"/>
          <p:cNvSpPr>
            <a:spLocks noGrp="1"/>
          </p:cNvSpPr>
          <p:nvPr>
            <p:ph type="title"/>
          </p:nvPr>
        </p:nvSpPr>
        <p:spPr bwMode="auto">
          <a:xfrm>
            <a:off x="483500" y="4709543"/>
            <a:ext cx="11708499" cy="1280160"/>
          </a:xfrm>
          <a:solidFill>
            <a:schemeClr val="tx1">
              <a:alpha val="25000"/>
            </a:schemeClr>
          </a:solidFill>
        </p:spPr>
        <p:txBody>
          <a:bodyPr lIns="274320" anchor="ctr" anchorCtr="0"/>
          <a:lstStyle>
            <a:lvl1pPr marL="0" indent="0" algn="l" defTabSz="895350" rtl="0" eaLnBrk="1" fontAlgn="base" hangingPunct="1">
              <a:spcBef>
                <a:spcPct val="0"/>
              </a:spcBef>
              <a:spcAft>
                <a:spcPct val="0"/>
              </a:spcAft>
              <a:buClr>
                <a:schemeClr val="tx2"/>
              </a:buClr>
              <a:buSzPct val="100000"/>
              <a:buNone/>
              <a:defRPr kumimoji="0" lang="x-none" sz="4800" b="1" i="0" u="none" strike="noStrike" kern="0" cap="none" spc="-450" normalizeH="0" baseline="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National Bold" panose="02000503000000020004" pitchFamily="2" charset="77"/>
                <a:cs typeface="Arial" panose="020B0604020202020204" pitchFamily="34" charset="0"/>
              </a:defRPr>
            </a:lvl1pPr>
          </a:lstStyle>
          <a:p>
            <a:endParaRPr lang="x-none"/>
          </a:p>
        </p:txBody>
      </p:sp>
    </p:spTree>
    <p:extLst>
      <p:ext uri="{BB962C8B-B14F-4D97-AF65-F5344CB8AC3E}">
        <p14:creationId xmlns:p14="http://schemas.microsoft.com/office/powerpoint/2010/main" val="3869768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5793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766AD-A339-2645-A5CF-27AAF731CECB}"/>
              </a:ext>
            </a:extLst>
          </p:cNvPr>
          <p:cNvSpPr>
            <a:spLocks noGrp="1"/>
          </p:cNvSpPr>
          <p:nvPr>
            <p:ph type="title"/>
          </p:nvPr>
        </p:nvSpPr>
        <p:spPr>
          <a:xfrm>
            <a:off x="838200" y="365127"/>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6C6FB7C-642D-E446-A8BB-91F7EF3EF656}"/>
              </a:ext>
            </a:extLst>
          </p:cNvPr>
          <p:cNvSpPr>
            <a:spLocks noGrp="1"/>
          </p:cNvSpPr>
          <p:nvPr>
            <p:ph idx="1"/>
          </p:nvPr>
        </p:nvSpPr>
        <p:spPr>
          <a:xfrm>
            <a:off x="838200" y="1825627"/>
            <a:ext cx="10515600" cy="3771611"/>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241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2119" y="1593"/>
          <a:ext cx="2116" cy="1587"/>
        </p:xfrm>
        <a:graphic>
          <a:graphicData uri="http://schemas.openxmlformats.org/presentationml/2006/ole">
            <mc:AlternateContent xmlns:mc="http://schemas.openxmlformats.org/markup-compatibility/2006">
              <mc:Choice xmlns:v="urn:schemas-microsoft-com:vml" Requires="v">
                <p:oleObj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2119" y="1593"/>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B1A76296-2E82-471D-A613-C7194FAED188}"/>
              </a:ext>
            </a:extLst>
          </p:cNvPr>
          <p:cNvSpPr/>
          <p:nvPr userDrawn="1">
            <p:custDataLst>
              <p:tags r:id="rId2"/>
            </p:custDataLst>
          </p:nvPr>
        </p:nvSpPr>
        <p:spPr>
          <a:xfrm>
            <a:off x="1" y="0"/>
            <a:ext cx="211667"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2000" b="0" i="0" baseline="0" err="1">
              <a:solidFill>
                <a:schemeClr val="tx1"/>
              </a:solidFill>
              <a:latin typeface="Arial" panose="020B0604020202020204" pitchFamily="34" charset="0"/>
              <a:ea typeface="+mj-ea"/>
              <a:cs typeface="+mj-cs"/>
              <a:sym typeface="Arial" panose="020B0604020202020204" pitchFamily="34" charset="0"/>
            </a:endParaRPr>
          </a:p>
        </p:txBody>
      </p:sp>
      <p:sp>
        <p:nvSpPr>
          <p:cNvPr id="2" name="Title"/>
          <p:cNvSpPr>
            <a:spLocks noGrp="1"/>
          </p:cNvSpPr>
          <p:nvPr>
            <p:ph type="title" hasCustomPrompt="1"/>
          </p:nvPr>
        </p:nvSpPr>
        <p:spPr bwMode="auto">
          <a:xfrm>
            <a:off x="1201793" y="2382253"/>
            <a:ext cx="10309125" cy="2031325"/>
          </a:xfrm>
        </p:spPr>
        <p:txBody>
          <a:bodyPr/>
          <a:lstStyle>
            <a:lvl1pPr marL="0" indent="0" algn="l" defTabSz="895350" rtl="0" eaLnBrk="1" fontAlgn="base" hangingPunct="1">
              <a:spcBef>
                <a:spcPct val="0"/>
              </a:spcBef>
              <a:spcAft>
                <a:spcPct val="0"/>
              </a:spcAft>
              <a:buClr>
                <a:schemeClr val="tx2"/>
              </a:buClr>
              <a:buSzPct val="100000"/>
              <a:buNone/>
              <a:defRPr lang="x-none" sz="6600" b="1" baseline="0" dirty="0">
                <a:solidFill>
                  <a:srgbClr val="991B1E"/>
                </a:solidFill>
                <a:effectLst>
                  <a:glow rad="1270000">
                    <a:schemeClr val="bg1">
                      <a:alpha val="50000"/>
                    </a:schemeClr>
                  </a:glow>
                </a:effectLst>
                <a:latin typeface="Arial" panose="020B0604020202020204" pitchFamily="34" charset="0"/>
                <a:ea typeface="+mn-ea"/>
                <a:cs typeface="Arial" panose="020B0604020202020204" pitchFamily="34" charset="0"/>
              </a:defRPr>
            </a:lvl1pPr>
          </a:lstStyle>
          <a:p>
            <a:r>
              <a:rPr lang="en-US"/>
              <a:t>CLICK TO EDIT MASTER TITLE STYLE</a:t>
            </a:r>
            <a:endParaRPr lang="x-none"/>
          </a:p>
        </p:txBody>
      </p:sp>
      <p:sp>
        <p:nvSpPr>
          <p:cNvPr id="5" name="doc id" hidden="1"/>
          <p:cNvSpPr>
            <a:spLocks noChangeArrowheads="1"/>
          </p:cNvSpPr>
          <p:nvPr userDrawn="1"/>
        </p:nvSpPr>
        <p:spPr bwMode="auto">
          <a:xfrm>
            <a:off x="10995479" y="51833"/>
            <a:ext cx="894152"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895350"/>
            <a:endParaRPr lang="x-none" sz="800" baseline="0">
              <a:solidFill>
                <a:srgbClr val="808080"/>
              </a:solidFill>
              <a:latin typeface="+mn-lt"/>
              <a:ea typeface="+mn-ea"/>
            </a:endParaRPr>
          </a:p>
        </p:txBody>
      </p:sp>
      <p:sp>
        <p:nvSpPr>
          <p:cNvPr id="7" name="Slide Number"/>
          <p:cNvSpPr txBox="1">
            <a:spLocks/>
          </p:cNvSpPr>
          <p:nvPr userDrawn="1"/>
        </p:nvSpPr>
        <p:spPr bwMode="auto">
          <a:xfrm>
            <a:off x="11762439" y="6580176"/>
            <a:ext cx="125034" cy="123111"/>
          </a:xfrm>
          <a:prstGeom prst="rect">
            <a:avLst/>
          </a:prstGeom>
        </p:spPr>
        <p:txBody>
          <a:bodyPr vert="horz" wrap="none" lIns="0" tIns="0" rIns="0" bIns="0" rtlCol="0" anchor="ctr">
            <a:spAutoFit/>
          </a:bodyPr>
          <a:lstStyle>
            <a:defPPr>
              <a:defRPr lang="x-none"/>
            </a:defPPr>
            <a:lvl1pPr>
              <a:defRPr lang="x-none" sz="1000" baseline="0">
                <a:latin typeface="+mn-lt"/>
              </a:defRPr>
            </a:lvl1pPr>
          </a:lstStyle>
          <a:p>
            <a:pPr algn="r"/>
            <a:fld id="{42C328C1-A84F-4A39-A664-DBA00541A8C6}" type="slidenum">
              <a:rPr lang="x-none" sz="800" b="0" baseline="0" smtClean="0">
                <a:solidFill>
                  <a:srgbClr val="808080"/>
                </a:solidFill>
                <a:latin typeface="+mn-lt"/>
              </a:rPr>
              <a:pPr algn="r"/>
              <a:t>‹#›</a:t>
            </a:fld>
            <a:endParaRPr lang="x-none" sz="800" b="0" baseline="0" dirty="0">
              <a:solidFill>
                <a:srgbClr val="808080"/>
              </a:solidFill>
              <a:latin typeface="+mn-lt"/>
            </a:endParaRPr>
          </a:p>
        </p:txBody>
      </p:sp>
    </p:spTree>
    <p:extLst>
      <p:ext uri="{BB962C8B-B14F-4D97-AF65-F5344CB8AC3E}">
        <p14:creationId xmlns:p14="http://schemas.microsoft.com/office/powerpoint/2010/main" val="2414193479"/>
      </p:ext>
    </p:extLst>
  </p:cSld>
  <p:clrMapOvr>
    <a:masterClrMapping/>
  </p:clrMapOvr>
  <p:extLst>
    <p:ext uri="{DCECCB84-F9BA-43D5-87BE-67443E8EF086}">
      <p15:sldGuideLst xmlns:p15="http://schemas.microsoft.com/office/powerpoint/2012/main">
        <p15:guide id="1" pos="7489">
          <p15:clr>
            <a:srgbClr val="F26B43"/>
          </p15:clr>
        </p15:guide>
        <p15:guide id="2" pos="101">
          <p15:clr>
            <a:srgbClr val="F26B43"/>
          </p15:clr>
        </p15:guide>
        <p15:guide id="3" orient="horz" pos="583">
          <p15:clr>
            <a:srgbClr val="F26B43"/>
          </p15:clr>
        </p15:guide>
        <p15:guide id="4" orient="horz" pos="3990">
          <p15:clr>
            <a:srgbClr val="F26B43"/>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2119" y="1593"/>
          <a:ext cx="2116" cy="1587"/>
        </p:xfrm>
        <a:graphic>
          <a:graphicData uri="http://schemas.openxmlformats.org/presentationml/2006/ole">
            <mc:AlternateContent xmlns:mc="http://schemas.openxmlformats.org/markup-compatibility/2006">
              <mc:Choice xmlns:v="urn:schemas-microsoft-com:vml" Requires="v">
                <p:oleObj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2119" y="1593"/>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B1A76296-2E82-471D-A613-C7194FAED188}"/>
              </a:ext>
            </a:extLst>
          </p:cNvPr>
          <p:cNvSpPr/>
          <p:nvPr userDrawn="1">
            <p:custDataLst>
              <p:tags r:id="rId2"/>
            </p:custDataLst>
          </p:nvPr>
        </p:nvSpPr>
        <p:spPr>
          <a:xfrm>
            <a:off x="1" y="0"/>
            <a:ext cx="211667"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2000" b="0" i="0" baseline="0" err="1">
              <a:solidFill>
                <a:schemeClr val="tx1"/>
              </a:solidFill>
              <a:latin typeface="Arial" panose="020B0604020202020204" pitchFamily="34" charset="0"/>
              <a:ea typeface="+mj-ea"/>
              <a:cs typeface="+mj-cs"/>
              <a:sym typeface="Arial" panose="020B0604020202020204" pitchFamily="34" charset="0"/>
            </a:endParaRPr>
          </a:p>
        </p:txBody>
      </p:sp>
      <p:sp>
        <p:nvSpPr>
          <p:cNvPr id="2" name="Title"/>
          <p:cNvSpPr>
            <a:spLocks noGrp="1"/>
          </p:cNvSpPr>
          <p:nvPr>
            <p:ph type="title"/>
          </p:nvPr>
        </p:nvSpPr>
        <p:spPr bwMode="auto"/>
        <p:txBody>
          <a:bodyPr/>
          <a:lstStyle/>
          <a:p>
            <a:r>
              <a:rPr lang="en-US"/>
              <a:t>Click to edit Master title style</a:t>
            </a:r>
            <a:endParaRPr lang="x-none"/>
          </a:p>
        </p:txBody>
      </p:sp>
      <p:sp>
        <p:nvSpPr>
          <p:cNvPr id="5" name="doc id" hidden="1"/>
          <p:cNvSpPr>
            <a:spLocks noChangeArrowheads="1"/>
          </p:cNvSpPr>
          <p:nvPr userDrawn="1"/>
        </p:nvSpPr>
        <p:spPr bwMode="auto">
          <a:xfrm>
            <a:off x="10995479" y="51833"/>
            <a:ext cx="894152"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895350"/>
            <a:endParaRPr lang="x-none" sz="800" baseline="0">
              <a:solidFill>
                <a:srgbClr val="808080"/>
              </a:solidFill>
              <a:latin typeface="+mn-lt"/>
              <a:ea typeface="+mn-ea"/>
            </a:endParaRPr>
          </a:p>
        </p:txBody>
      </p:sp>
      <p:sp>
        <p:nvSpPr>
          <p:cNvPr id="7" name="Body Level One…"/>
          <p:cNvSpPr txBox="1">
            <a:spLocks noGrp="1"/>
          </p:cNvSpPr>
          <p:nvPr>
            <p:ph type="body" idx="1" hasCustomPrompt="1"/>
          </p:nvPr>
        </p:nvSpPr>
        <p:spPr>
          <a:xfrm>
            <a:off x="723333" y="1619250"/>
            <a:ext cx="11164140" cy="4603751"/>
          </a:xfrm>
          <a:prstGeom prst="rect">
            <a:avLst/>
          </a:prstGeom>
        </p:spPr>
        <p:txBody>
          <a:bodyPr lIns="33865" tIns="33865" rIns="33865" bIns="33865"/>
          <a:lstStyle>
            <a:lvl1pPr marL="341313" indent="-341313">
              <a:spcAft>
                <a:spcPts val="300"/>
              </a:spcAft>
              <a:buFont typeface="Arial" panose="020B0604020202020204" pitchFamily="34" charset="0"/>
              <a:buChar char="•"/>
              <a:defRPr sz="2800" b="1">
                <a:solidFill>
                  <a:schemeClr val="tx1">
                    <a:lumMod val="65000"/>
                    <a:lumOff val="35000"/>
                  </a:schemeClr>
                </a:solidFill>
              </a:defRPr>
            </a:lvl1pPr>
            <a:lvl2pPr marL="787400" indent="-323850">
              <a:spcAft>
                <a:spcPts val="0"/>
              </a:spcAft>
              <a:buClr>
                <a:schemeClr val="tx2"/>
              </a:buClr>
              <a:buFont typeface="Arial" panose="020B0604020202020204" pitchFamily="34" charset="0"/>
              <a:buChar char="‒"/>
              <a:defRPr/>
            </a:lvl2pPr>
            <a:lvl3pPr marL="1252538" indent="-338138">
              <a:spcAft>
                <a:spcPts val="600"/>
              </a:spcAft>
              <a:buFont typeface="Arial" panose="020B0604020202020204" pitchFamily="34" charset="0"/>
              <a:buChar char="‒"/>
              <a:defRPr/>
            </a:lvl3pPr>
            <a:lvl4pPr marL="1740143" indent="-311393"/>
            <a:lvl5pPr marL="2216393" indent="-311393"/>
          </a:lstStyle>
          <a:p>
            <a:r>
              <a:rPr dirty="0"/>
              <a:t>Body Level One</a:t>
            </a:r>
          </a:p>
          <a:p>
            <a:pPr lvl="1"/>
            <a:r>
              <a:rPr dirty="0"/>
              <a:t>Body Level Two</a:t>
            </a:r>
          </a:p>
          <a:p>
            <a:pPr lvl="2"/>
            <a:r>
              <a:rPr dirty="0"/>
              <a:t>Body Level Three</a:t>
            </a:r>
          </a:p>
        </p:txBody>
      </p:sp>
    </p:spTree>
    <p:extLst>
      <p:ext uri="{BB962C8B-B14F-4D97-AF65-F5344CB8AC3E}">
        <p14:creationId xmlns:p14="http://schemas.microsoft.com/office/powerpoint/2010/main" val="3884886358"/>
      </p:ext>
    </p:extLst>
  </p:cSld>
  <p:clrMapOvr>
    <a:masterClrMapping/>
  </p:clrMapOvr>
  <p:extLst>
    <p:ext uri="{DCECCB84-F9BA-43D5-87BE-67443E8EF086}">
      <p15:sldGuideLst xmlns:p15="http://schemas.microsoft.com/office/powerpoint/2012/main">
        <p15:guide id="1" pos="7489">
          <p15:clr>
            <a:srgbClr val="F26B43"/>
          </p15:clr>
        </p15:guide>
        <p15:guide id="2" pos="101">
          <p15:clr>
            <a:srgbClr val="F26B43"/>
          </p15:clr>
        </p15:guide>
        <p15:guide id="3" orient="horz" pos="576">
          <p15:clr>
            <a:srgbClr val="F26B43"/>
          </p15:clr>
        </p15:guide>
        <p15:guide id="4" orient="horz" pos="3990">
          <p15:clr>
            <a:srgbClr val="F26B43"/>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 Top">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1061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2119" y="1593"/>
          <a:ext cx="2116" cy="1587"/>
        </p:xfrm>
        <a:graphic>
          <a:graphicData uri="http://schemas.openxmlformats.org/presentationml/2006/ole">
            <mc:AlternateContent xmlns:mc="http://schemas.openxmlformats.org/markup-compatibility/2006">
              <mc:Choice xmlns:v="urn:schemas-microsoft-com:vml" Requires="v">
                <p:oleObj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2119" y="1593"/>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B1A76296-2E82-471D-A613-C7194FAED188}"/>
              </a:ext>
            </a:extLst>
          </p:cNvPr>
          <p:cNvSpPr/>
          <p:nvPr userDrawn="1">
            <p:custDataLst>
              <p:tags r:id="rId2"/>
            </p:custDataLst>
          </p:nvPr>
        </p:nvSpPr>
        <p:spPr>
          <a:xfrm>
            <a:off x="1" y="0"/>
            <a:ext cx="211667"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2000" b="0" i="0" baseline="0" dirty="0" err="1">
              <a:solidFill>
                <a:schemeClr val="tx1"/>
              </a:solidFill>
              <a:latin typeface="Arial" panose="020B0604020202020204" pitchFamily="34" charset="0"/>
              <a:ea typeface="+mj-ea"/>
              <a:cs typeface="+mj-cs"/>
              <a:sym typeface="Arial" panose="020B0604020202020204" pitchFamily="34" charset="0"/>
            </a:endParaRPr>
          </a:p>
        </p:txBody>
      </p:sp>
      <p:sp>
        <p:nvSpPr>
          <p:cNvPr id="2" name="Title"/>
          <p:cNvSpPr>
            <a:spLocks noGrp="1"/>
          </p:cNvSpPr>
          <p:nvPr>
            <p:ph type="title"/>
          </p:nvPr>
        </p:nvSpPr>
        <p:spPr bwMode="auto">
          <a:xfrm>
            <a:off x="723333" y="138023"/>
            <a:ext cx="2830750" cy="1009669"/>
          </a:xfrm>
        </p:spPr>
        <p:txBody>
          <a:bodyPr/>
          <a:lstStyle>
            <a:lvl1pPr>
              <a:defRPr sz="3600"/>
            </a:lvl1pPr>
          </a:lstStyle>
          <a:p>
            <a:r>
              <a:rPr lang="en-US" dirty="0"/>
              <a:t>Click to edit Master title style</a:t>
            </a:r>
            <a:endParaRPr lang="x-none" dirty="0"/>
          </a:p>
        </p:txBody>
      </p:sp>
      <p:sp>
        <p:nvSpPr>
          <p:cNvPr id="5" name="doc id" hidden="1"/>
          <p:cNvSpPr>
            <a:spLocks noChangeArrowheads="1"/>
          </p:cNvSpPr>
          <p:nvPr userDrawn="1"/>
        </p:nvSpPr>
        <p:spPr bwMode="auto">
          <a:xfrm>
            <a:off x="10995479" y="51833"/>
            <a:ext cx="894152"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895350"/>
            <a:endParaRPr lang="x-none" sz="800" baseline="0" dirty="0">
              <a:solidFill>
                <a:srgbClr val="808080"/>
              </a:solidFill>
              <a:latin typeface="+mn-lt"/>
              <a:ea typeface="+mn-ea"/>
            </a:endParaRPr>
          </a:p>
        </p:txBody>
      </p:sp>
      <p:sp>
        <p:nvSpPr>
          <p:cNvPr id="7" name="Body Level One…"/>
          <p:cNvSpPr txBox="1">
            <a:spLocks noGrp="1"/>
          </p:cNvSpPr>
          <p:nvPr>
            <p:ph type="body" idx="1" hasCustomPrompt="1"/>
          </p:nvPr>
        </p:nvSpPr>
        <p:spPr>
          <a:xfrm>
            <a:off x="723333" y="1147692"/>
            <a:ext cx="2830750" cy="5075310"/>
          </a:xfrm>
          <a:prstGeom prst="rect">
            <a:avLst/>
          </a:prstGeom>
        </p:spPr>
        <p:txBody>
          <a:bodyPr lIns="33865" tIns="33865" rIns="33865" bIns="33865"/>
          <a:lstStyle>
            <a:lvl1pPr marL="341313" marR="0" indent="-341313" algn="l" defTabSz="895350" rtl="0" eaLnBrk="1" fontAlgn="base" latinLnBrk="0" hangingPunct="1">
              <a:lnSpc>
                <a:spcPct val="100000"/>
              </a:lnSpc>
              <a:spcBef>
                <a:spcPct val="0"/>
              </a:spcBef>
              <a:spcAft>
                <a:spcPts val="300"/>
              </a:spcAft>
              <a:buClr>
                <a:schemeClr val="tx2"/>
              </a:buClr>
              <a:buSzPct val="100000"/>
              <a:buFont typeface="Arial" panose="020B0604020202020204" pitchFamily="34" charset="0"/>
              <a:buChar char="•"/>
              <a:tabLst/>
              <a:defRPr sz="2800" b="1">
                <a:solidFill>
                  <a:schemeClr val="tx1">
                    <a:lumMod val="65000"/>
                    <a:lumOff val="35000"/>
                  </a:schemeClr>
                </a:solidFill>
              </a:defRPr>
            </a:lvl1pPr>
            <a:lvl2pPr marL="787400" indent="-323850">
              <a:spcAft>
                <a:spcPts val="0"/>
              </a:spcAft>
              <a:buClr>
                <a:schemeClr val="tx2"/>
              </a:buClr>
              <a:buFont typeface="Arial" panose="020B0604020202020204" pitchFamily="34" charset="0"/>
              <a:buChar char="‒"/>
              <a:defRPr/>
            </a:lvl2pPr>
            <a:lvl3pPr marL="1252538" indent="-338138">
              <a:spcAft>
                <a:spcPts val="300"/>
              </a:spcAft>
              <a:buSzPct val="100000"/>
              <a:buFont typeface="Arial" panose="020B0604020202020204" pitchFamily="34" charset="0"/>
              <a:buChar char="‒"/>
              <a:defRPr/>
            </a:lvl3pPr>
            <a:lvl4pPr marL="1740143" indent="-311393"/>
            <a:lvl5pPr marL="2216393" indent="-311393"/>
          </a:lstStyle>
          <a:p>
            <a:r>
              <a:rPr lang="en-US" dirty="0"/>
              <a:t>Body Level One</a:t>
            </a:r>
          </a:p>
          <a:p>
            <a:pPr lvl="1"/>
            <a:r>
              <a:rPr lang="en-US" dirty="0"/>
              <a:t>Body Level Two</a:t>
            </a:r>
          </a:p>
          <a:p>
            <a:pPr lvl="2"/>
            <a:r>
              <a:rPr lang="en-US" dirty="0"/>
              <a:t>Body Level Three</a:t>
            </a:r>
          </a:p>
          <a:p>
            <a:pPr marL="311394" marR="0" lvl="0" indent="-311394" algn="l" defTabSz="895350" rtl="0" eaLnBrk="1" fontAlgn="base" latinLnBrk="0" hangingPunct="1">
              <a:lnSpc>
                <a:spcPct val="100000"/>
              </a:lnSpc>
              <a:spcBef>
                <a:spcPct val="0"/>
              </a:spcBef>
              <a:spcAft>
                <a:spcPts val="0"/>
              </a:spcAft>
              <a:buClr>
                <a:schemeClr val="tx2"/>
              </a:buClr>
              <a:buSzPct val="100000"/>
              <a:buFont typeface="Arial" panose="020B0604020202020204" pitchFamily="34" charset="0"/>
              <a:buChar char="•"/>
              <a:tabLst/>
              <a:defRPr/>
            </a:pPr>
            <a:endParaRPr lang="en-US" dirty="0"/>
          </a:p>
        </p:txBody>
      </p:sp>
      <p:sp>
        <p:nvSpPr>
          <p:cNvPr id="8" name="Content Placeholder 7">
            <a:extLst>
              <a:ext uri="{FF2B5EF4-FFF2-40B4-BE49-F238E27FC236}">
                <a16:creationId xmlns:a16="http://schemas.microsoft.com/office/drawing/2014/main" id="{7522D97F-8455-4180-8EAF-CD26FC5C80C8}"/>
              </a:ext>
            </a:extLst>
          </p:cNvPr>
          <p:cNvSpPr>
            <a:spLocks noGrp="1"/>
          </p:cNvSpPr>
          <p:nvPr>
            <p:ph sz="quarter" idx="10"/>
          </p:nvPr>
        </p:nvSpPr>
        <p:spPr>
          <a:xfrm>
            <a:off x="3554413" y="138113"/>
            <a:ext cx="6132512" cy="60848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267803"/>
      </p:ext>
    </p:extLst>
  </p:cSld>
  <p:clrMapOvr>
    <a:masterClrMapping/>
  </p:clrMapOvr>
  <p:extLst>
    <p:ext uri="{DCECCB84-F9BA-43D5-87BE-67443E8EF086}">
      <p15:sldGuideLst xmlns:p15="http://schemas.microsoft.com/office/powerpoint/2012/main">
        <p15:guide id="1" pos="7489">
          <p15:clr>
            <a:srgbClr val="F26B43"/>
          </p15:clr>
        </p15:guide>
        <p15:guide id="2" pos="101">
          <p15:clr>
            <a:srgbClr val="F26B43"/>
          </p15:clr>
        </p15:guide>
        <p15:guide id="3" orient="horz" pos="583">
          <p15:clr>
            <a:srgbClr val="F26B43"/>
          </p15:clr>
        </p15:guide>
        <p15:guide id="4" orient="horz" pos="3990">
          <p15:clr>
            <a:srgbClr val="F26B43"/>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Full 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4699457"/>
      </p:ext>
    </p:extLst>
  </p:cSld>
  <p:clrMapOvr>
    <a:masterClrMapping/>
  </p:clrMapOvr>
  <p:transition spd="slow" advClick="0" advTm="3000">
    <p:fade/>
  </p:transition>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mp; Content">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778936" y="767788"/>
            <a:ext cx="10604499" cy="511013"/>
          </a:xfrm>
          <a:prstGeom prst="rect">
            <a:avLst/>
          </a:prstGeom>
        </p:spPr>
        <p:txBody>
          <a:bodyPr lIns="0" tIns="0" rIns="0" bIns="0"/>
          <a:lstStyle>
            <a:lvl1pPr marL="0" indent="0" algn="l">
              <a:lnSpc>
                <a:spcPct val="100000"/>
              </a:lnSpc>
              <a:spcBef>
                <a:spcPts val="0"/>
              </a:spcBef>
              <a:buNone/>
              <a:defRPr sz="2933" b="0" cap="all" spc="67"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dirty="0"/>
              <a:t>Click to edit Master text styles</a:t>
            </a:r>
          </a:p>
        </p:txBody>
      </p:sp>
      <p:sp>
        <p:nvSpPr>
          <p:cNvPr id="3" name="Text Placeholder 9"/>
          <p:cNvSpPr>
            <a:spLocks noGrp="1"/>
          </p:cNvSpPr>
          <p:nvPr>
            <p:ph type="body" sz="quarter" idx="11"/>
          </p:nvPr>
        </p:nvSpPr>
        <p:spPr>
          <a:xfrm>
            <a:off x="791633" y="1278801"/>
            <a:ext cx="10604499" cy="188459"/>
          </a:xfrm>
          <a:prstGeom prst="rect">
            <a:avLst/>
          </a:prstGeom>
        </p:spPr>
        <p:txBody>
          <a:bodyPr lIns="0" tIns="0" rIns="0" bIns="0"/>
          <a:lstStyle>
            <a:lvl1pPr marL="0" indent="0" algn="l">
              <a:lnSpc>
                <a:spcPts val="1600"/>
              </a:lnSpc>
              <a:spcBef>
                <a:spcPts val="0"/>
              </a:spcBef>
              <a:buNone/>
              <a:defRPr sz="12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dirty="0"/>
              <a:t>Click to edit Master text styles</a:t>
            </a:r>
          </a:p>
        </p:txBody>
      </p:sp>
      <p:cxnSp>
        <p:nvCxnSpPr>
          <p:cNvPr id="5" name="Straight Connector 4"/>
          <p:cNvCxnSpPr/>
          <p:nvPr userDrawn="1"/>
        </p:nvCxnSpPr>
        <p:spPr>
          <a:xfrm>
            <a:off x="791633" y="656089"/>
            <a:ext cx="12192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10585897" y="6297122"/>
            <a:ext cx="275991" cy="164212"/>
          </a:xfrm>
          <a:prstGeom prst="rect">
            <a:avLst/>
          </a:prstGeom>
          <a:noFill/>
        </p:spPr>
        <p:txBody>
          <a:bodyPr wrap="square" lIns="0" tIns="0" rIns="0" bIns="0" rtlCol="0">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fld id="{27692F5A-FC14-4E83-B4CC-18F6C2D780A4}" type="slidenum">
              <a:rPr kumimoji="0" lang="en-US" sz="1067" b="0" i="0" u="none" strike="noStrike" kern="1200" cap="none" spc="40" normalizeH="0" baseline="0" noProof="0" smtClean="0">
                <a:ln>
                  <a:noFill/>
                </a:ln>
                <a:solidFill>
                  <a:srgbClr val="91969B"/>
                </a:solidFill>
                <a:effectLst/>
                <a:uLnTx/>
                <a:uFillTx/>
                <a:latin typeface="Lato" panose="020F0502020204030203" pitchFamily="34" charset="0"/>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a:t>
            </a:fld>
            <a:endParaRPr kumimoji="0" lang="en-US" sz="1067" b="0" i="0" u="none" strike="noStrike" kern="1200" cap="none" spc="40" normalizeH="0" baseline="0" noProof="0" dirty="0">
              <a:ln>
                <a:noFill/>
              </a:ln>
              <a:solidFill>
                <a:srgbClr val="91969B"/>
              </a:solidFill>
              <a:effectLst/>
              <a:uLnTx/>
              <a:uFillTx/>
              <a:latin typeface="Lato" panose="020F0502020204030203" pitchFamily="34" charset="0"/>
              <a:ea typeface="+mn-ea"/>
              <a:cs typeface="+mn-cs"/>
            </a:endParaRPr>
          </a:p>
        </p:txBody>
      </p:sp>
      <p:sp>
        <p:nvSpPr>
          <p:cNvPr id="11" name="Freeform 5">
            <a:hlinkClick r:id="" action="ppaction://hlinkshowjump?jump=nextslide"/>
          </p:cNvPr>
          <p:cNvSpPr>
            <a:spLocks noEditPoints="1"/>
          </p:cNvSpPr>
          <p:nvPr userDrawn="1"/>
        </p:nvSpPr>
        <p:spPr bwMode="auto">
          <a:xfrm>
            <a:off x="11209905" y="6284422"/>
            <a:ext cx="188345" cy="188345"/>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accent5"/>
          </a:solidFill>
          <a:ln>
            <a:noFill/>
          </a:ln>
        </p:spPr>
        <p:txBody>
          <a:bodyPr vert="horz" wrap="square" lIns="121920" tIns="60960" rIns="121920" bIns="6096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Lato"/>
              <a:ea typeface="+mn-ea"/>
              <a:cs typeface="+mn-cs"/>
            </a:endParaRPr>
          </a:p>
        </p:txBody>
      </p:sp>
      <p:sp>
        <p:nvSpPr>
          <p:cNvPr id="12" name="Freeform 5">
            <a:hlinkClick r:id="" action="ppaction://hlinkshowjump?jump=previousslide"/>
          </p:cNvPr>
          <p:cNvSpPr>
            <a:spLocks noEditPoints="1"/>
          </p:cNvSpPr>
          <p:nvPr userDrawn="1"/>
        </p:nvSpPr>
        <p:spPr bwMode="auto">
          <a:xfrm>
            <a:off x="10992130" y="6284422"/>
            <a:ext cx="188345" cy="188345"/>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accent5"/>
          </a:solidFill>
          <a:ln>
            <a:noFill/>
          </a:ln>
        </p:spPr>
        <p:txBody>
          <a:bodyPr vert="horz" wrap="square" lIns="121920" tIns="60960" rIns="121920" bIns="6096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Lato"/>
              <a:ea typeface="+mn-ea"/>
              <a:cs typeface="+mn-cs"/>
            </a:endParaRPr>
          </a:p>
        </p:txBody>
      </p:sp>
    </p:spTree>
    <p:extLst>
      <p:ext uri="{BB962C8B-B14F-4D97-AF65-F5344CB8AC3E}">
        <p14:creationId xmlns:p14="http://schemas.microsoft.com/office/powerpoint/2010/main" val="2696824947"/>
      </p:ext>
    </p:extLst>
  </p:cSld>
  <p:clrMapOvr>
    <a:masterClrMapping/>
  </p:clrMapOvr>
  <p:transition spd="slow" advClick="0" advTm="3000">
    <p:fade/>
  </p:transition>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l="-1"/>
          <a:stretch/>
        </p:blipFill>
        <p:spPr>
          <a:xfrm>
            <a:off x="483502" y="-101600"/>
            <a:ext cx="11708497" cy="6979174"/>
          </a:xfrm>
          <a:prstGeom prst="rect">
            <a:avLst/>
          </a:prstGeom>
        </p:spPr>
      </p:pic>
      <p:sp>
        <p:nvSpPr>
          <p:cNvPr id="4" name="Rectangle"/>
          <p:cNvSpPr/>
          <p:nvPr userDrawn="1"/>
        </p:nvSpPr>
        <p:spPr>
          <a:xfrm>
            <a:off x="-22298" y="-115681"/>
            <a:ext cx="505800" cy="6973681"/>
          </a:xfrm>
          <a:prstGeom prst="rect">
            <a:avLst/>
          </a:prstGeom>
          <a:solidFill>
            <a:srgbClr val="991B1E"/>
          </a:solidFill>
          <a:ln w="3175">
            <a:miter lim="400000"/>
          </a:ln>
        </p:spPr>
        <p:txBody>
          <a:bodyPr lIns="33866" tIns="33866" rIns="33866" bIns="33866" anchor="ctr"/>
          <a:lstStyle/>
          <a:p>
            <a:pPr>
              <a:defRPr sz="2000">
                <a:solidFill>
                  <a:srgbClr val="FFFFFF"/>
                </a:solidFill>
              </a:defRPr>
            </a:pPr>
            <a:endParaRPr/>
          </a:p>
        </p:txBody>
      </p:sp>
      <p:sp>
        <p:nvSpPr>
          <p:cNvPr id="8" name="Rectangle 7"/>
          <p:cNvSpPr/>
          <p:nvPr userDrawn="1"/>
        </p:nvSpPr>
        <p:spPr>
          <a:xfrm>
            <a:off x="483501" y="-101600"/>
            <a:ext cx="11708497" cy="6979174"/>
          </a:xfrm>
          <a:prstGeom prst="rect">
            <a:avLst/>
          </a:prstGeom>
          <a:solidFill>
            <a:schemeClr val="bg1">
              <a:alpha val="2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endParaRPr>
          </a:p>
        </p:txBody>
      </p:sp>
      <p:sp>
        <p:nvSpPr>
          <p:cNvPr id="6" name="Title"/>
          <p:cNvSpPr>
            <a:spLocks noGrp="1"/>
          </p:cNvSpPr>
          <p:nvPr>
            <p:ph type="title"/>
          </p:nvPr>
        </p:nvSpPr>
        <p:spPr bwMode="auto">
          <a:xfrm>
            <a:off x="483500" y="4709543"/>
            <a:ext cx="11708499" cy="1280160"/>
          </a:xfrm>
          <a:solidFill>
            <a:schemeClr val="tx1">
              <a:alpha val="25000"/>
            </a:schemeClr>
          </a:solidFill>
        </p:spPr>
        <p:txBody>
          <a:bodyPr lIns="274320" anchor="ctr" anchorCtr="0"/>
          <a:lstStyle>
            <a:lvl1pPr marL="0" indent="0" algn="l" defTabSz="895350" rtl="0" eaLnBrk="1" fontAlgn="base" hangingPunct="1">
              <a:spcBef>
                <a:spcPct val="0"/>
              </a:spcBef>
              <a:spcAft>
                <a:spcPct val="0"/>
              </a:spcAft>
              <a:buClr>
                <a:schemeClr val="tx2"/>
              </a:buClr>
              <a:buSzPct val="100000"/>
              <a:buNone/>
              <a:defRPr kumimoji="0" lang="x-none" sz="4800" b="1" i="0" u="none" strike="noStrike" kern="0" cap="none" spc="-450" normalizeH="0" baseline="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National Bold" panose="02000503000000020004" pitchFamily="2" charset="77"/>
                <a:cs typeface="Arial" panose="020B0604020202020204" pitchFamily="34" charset="0"/>
              </a:defRPr>
            </a:lvl1pPr>
          </a:lstStyle>
          <a:p>
            <a:endParaRPr lang="x-none"/>
          </a:p>
        </p:txBody>
      </p:sp>
    </p:spTree>
    <p:extLst>
      <p:ext uri="{BB962C8B-B14F-4D97-AF65-F5344CB8AC3E}">
        <p14:creationId xmlns:p14="http://schemas.microsoft.com/office/powerpoint/2010/main" val="681576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2119" y="1593"/>
          <a:ext cx="2116" cy="1587"/>
        </p:xfrm>
        <a:graphic>
          <a:graphicData uri="http://schemas.openxmlformats.org/presentationml/2006/ole">
            <mc:AlternateContent xmlns:mc="http://schemas.openxmlformats.org/markup-compatibility/2006">
              <mc:Choice xmlns:v="urn:schemas-microsoft-com:vml" Requires="v">
                <p:oleObj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2119" y="1593"/>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B1A76296-2E82-471D-A613-C7194FAED188}"/>
              </a:ext>
            </a:extLst>
          </p:cNvPr>
          <p:cNvSpPr/>
          <p:nvPr userDrawn="1">
            <p:custDataLst>
              <p:tags r:id="rId2"/>
            </p:custDataLst>
          </p:nvPr>
        </p:nvSpPr>
        <p:spPr>
          <a:xfrm>
            <a:off x="1" y="0"/>
            <a:ext cx="211667"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2000" b="0" i="0" baseline="0" err="1">
              <a:solidFill>
                <a:schemeClr val="tx1"/>
              </a:solidFill>
              <a:latin typeface="Arial" panose="020B0604020202020204" pitchFamily="34" charset="0"/>
              <a:ea typeface="+mj-ea"/>
              <a:cs typeface="+mj-cs"/>
              <a:sym typeface="Arial" panose="020B0604020202020204" pitchFamily="34" charset="0"/>
            </a:endParaRPr>
          </a:p>
        </p:txBody>
      </p:sp>
      <p:sp>
        <p:nvSpPr>
          <p:cNvPr id="2" name="Title"/>
          <p:cNvSpPr>
            <a:spLocks noGrp="1"/>
          </p:cNvSpPr>
          <p:nvPr>
            <p:ph type="title" hasCustomPrompt="1"/>
          </p:nvPr>
        </p:nvSpPr>
        <p:spPr bwMode="auto">
          <a:xfrm>
            <a:off x="1201793" y="2382253"/>
            <a:ext cx="10309125" cy="2031325"/>
          </a:xfrm>
        </p:spPr>
        <p:txBody>
          <a:bodyPr/>
          <a:lstStyle>
            <a:lvl1pPr marL="0" indent="0" algn="l" defTabSz="895350" rtl="0" eaLnBrk="1" fontAlgn="base" hangingPunct="1">
              <a:spcBef>
                <a:spcPct val="0"/>
              </a:spcBef>
              <a:spcAft>
                <a:spcPct val="0"/>
              </a:spcAft>
              <a:buClr>
                <a:schemeClr val="tx2"/>
              </a:buClr>
              <a:buSzPct val="100000"/>
              <a:buNone/>
              <a:defRPr lang="x-none" sz="6600" b="1" baseline="0" dirty="0">
                <a:solidFill>
                  <a:srgbClr val="991B1E"/>
                </a:solidFill>
                <a:effectLst>
                  <a:glow rad="1270000">
                    <a:schemeClr val="bg1">
                      <a:alpha val="50000"/>
                    </a:schemeClr>
                  </a:glow>
                </a:effectLst>
                <a:latin typeface="Arial" panose="020B0604020202020204" pitchFamily="34" charset="0"/>
                <a:ea typeface="+mn-ea"/>
                <a:cs typeface="Arial" panose="020B0604020202020204" pitchFamily="34" charset="0"/>
              </a:defRPr>
            </a:lvl1pPr>
          </a:lstStyle>
          <a:p>
            <a:r>
              <a:rPr lang="en-US"/>
              <a:t>CLICK TO EDIT MASTER TITLE STYLE</a:t>
            </a:r>
            <a:endParaRPr lang="x-none"/>
          </a:p>
        </p:txBody>
      </p:sp>
      <p:sp>
        <p:nvSpPr>
          <p:cNvPr id="5" name="doc id" hidden="1"/>
          <p:cNvSpPr>
            <a:spLocks noChangeArrowheads="1"/>
          </p:cNvSpPr>
          <p:nvPr userDrawn="1"/>
        </p:nvSpPr>
        <p:spPr bwMode="auto">
          <a:xfrm>
            <a:off x="10995479" y="51833"/>
            <a:ext cx="894152"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895350"/>
            <a:endParaRPr lang="x-none" sz="800" baseline="0">
              <a:solidFill>
                <a:srgbClr val="808080"/>
              </a:solidFill>
              <a:latin typeface="+mn-lt"/>
              <a:ea typeface="+mn-ea"/>
            </a:endParaRPr>
          </a:p>
        </p:txBody>
      </p:sp>
      <p:sp>
        <p:nvSpPr>
          <p:cNvPr id="7" name="Slide Number"/>
          <p:cNvSpPr txBox="1">
            <a:spLocks/>
          </p:cNvSpPr>
          <p:nvPr userDrawn="1"/>
        </p:nvSpPr>
        <p:spPr bwMode="auto">
          <a:xfrm>
            <a:off x="11762439" y="6580176"/>
            <a:ext cx="125034" cy="123111"/>
          </a:xfrm>
          <a:prstGeom prst="rect">
            <a:avLst/>
          </a:prstGeom>
        </p:spPr>
        <p:txBody>
          <a:bodyPr vert="horz" wrap="none" lIns="0" tIns="0" rIns="0" bIns="0" rtlCol="0" anchor="ctr">
            <a:spAutoFit/>
          </a:bodyPr>
          <a:lstStyle>
            <a:defPPr>
              <a:defRPr lang="x-none"/>
            </a:defPPr>
            <a:lvl1pPr>
              <a:defRPr lang="x-none" sz="1000" baseline="0">
                <a:latin typeface="+mn-lt"/>
              </a:defRPr>
            </a:lvl1pPr>
          </a:lstStyle>
          <a:p>
            <a:pPr algn="r"/>
            <a:fld id="{42C328C1-A84F-4A39-A664-DBA00541A8C6}" type="slidenum">
              <a:rPr lang="x-none" sz="800" b="0" baseline="0" smtClean="0">
                <a:solidFill>
                  <a:srgbClr val="808080"/>
                </a:solidFill>
                <a:latin typeface="+mn-lt"/>
              </a:rPr>
              <a:pPr algn="r"/>
              <a:t>‹#›</a:t>
            </a:fld>
            <a:endParaRPr lang="x-none" sz="800" b="0" baseline="0" dirty="0">
              <a:solidFill>
                <a:srgbClr val="808080"/>
              </a:solidFill>
              <a:latin typeface="+mn-lt"/>
            </a:endParaRPr>
          </a:p>
        </p:txBody>
      </p:sp>
    </p:spTree>
    <p:extLst>
      <p:ext uri="{BB962C8B-B14F-4D97-AF65-F5344CB8AC3E}">
        <p14:creationId xmlns:p14="http://schemas.microsoft.com/office/powerpoint/2010/main" val="4161206610"/>
      </p:ext>
    </p:extLst>
  </p:cSld>
  <p:clrMapOvr>
    <a:masterClrMapping/>
  </p:clrMapOvr>
  <p:extLst>
    <p:ext uri="{DCECCB84-F9BA-43D5-87BE-67443E8EF086}">
      <p15:sldGuideLst xmlns:p15="http://schemas.microsoft.com/office/powerpoint/2012/main">
        <p15:guide id="1" pos="7489">
          <p15:clr>
            <a:srgbClr val="F26B43"/>
          </p15:clr>
        </p15:guide>
        <p15:guide id="2" pos="101">
          <p15:clr>
            <a:srgbClr val="F26B43"/>
          </p15:clr>
        </p15:guide>
        <p15:guide id="3" orient="horz" pos="583">
          <p15:clr>
            <a:srgbClr val="F26B43"/>
          </p15:clr>
        </p15:guide>
        <p15:guide id="4" orient="horz" pos="3990">
          <p15:clr>
            <a:srgbClr val="F26B43"/>
          </p15:clr>
        </p15:guide>
      </p15:sldGuideLst>
    </p:ext>
  </p:extLst>
</p:sldLayout>
</file>

<file path=ppt/slideMasters/_rels/slideMaster1.xml.rels><?xml version="1.0" encoding="UTF-8" standalone="yes"?>
<Relationships xmlns="http://schemas.openxmlformats.org/package/2006/relationships"><Relationship Id="rId26" Type="http://schemas.openxmlformats.org/officeDocument/2006/relationships/tags" Target="../tags/tag14.xml"/><Relationship Id="rId21" Type="http://schemas.openxmlformats.org/officeDocument/2006/relationships/tags" Target="../tags/tag9.xml"/><Relationship Id="rId42" Type="http://schemas.openxmlformats.org/officeDocument/2006/relationships/tags" Target="../tags/tag30.xml"/><Relationship Id="rId47" Type="http://schemas.openxmlformats.org/officeDocument/2006/relationships/tags" Target="../tags/tag35.xml"/><Relationship Id="rId63" Type="http://schemas.openxmlformats.org/officeDocument/2006/relationships/tags" Target="../tags/tag51.xml"/><Relationship Id="rId68" Type="http://schemas.openxmlformats.org/officeDocument/2006/relationships/tags" Target="../tags/tag56.xml"/><Relationship Id="rId16" Type="http://schemas.openxmlformats.org/officeDocument/2006/relationships/tags" Target="../tags/tag4.xml"/><Relationship Id="rId11" Type="http://schemas.openxmlformats.org/officeDocument/2006/relationships/slideLayout" Target="../slideLayouts/slideLayout11.xml"/><Relationship Id="rId24" Type="http://schemas.openxmlformats.org/officeDocument/2006/relationships/tags" Target="../tags/tag12.xml"/><Relationship Id="rId32" Type="http://schemas.openxmlformats.org/officeDocument/2006/relationships/tags" Target="../tags/tag20.xml"/><Relationship Id="rId37" Type="http://schemas.openxmlformats.org/officeDocument/2006/relationships/tags" Target="../tags/tag25.xml"/><Relationship Id="rId40" Type="http://schemas.openxmlformats.org/officeDocument/2006/relationships/tags" Target="../tags/tag28.xml"/><Relationship Id="rId45" Type="http://schemas.openxmlformats.org/officeDocument/2006/relationships/tags" Target="../tags/tag33.xml"/><Relationship Id="rId53" Type="http://schemas.openxmlformats.org/officeDocument/2006/relationships/tags" Target="../tags/tag41.xml"/><Relationship Id="rId58" Type="http://schemas.openxmlformats.org/officeDocument/2006/relationships/tags" Target="../tags/tag46.xml"/><Relationship Id="rId66" Type="http://schemas.openxmlformats.org/officeDocument/2006/relationships/tags" Target="../tags/tag54.xml"/><Relationship Id="rId74" Type="http://schemas.openxmlformats.org/officeDocument/2006/relationships/tags" Target="../tags/tag62.xml"/><Relationship Id="rId5" Type="http://schemas.openxmlformats.org/officeDocument/2006/relationships/slideLayout" Target="../slideLayouts/slideLayout5.xml"/><Relationship Id="rId61" Type="http://schemas.openxmlformats.org/officeDocument/2006/relationships/tags" Target="../tags/tag49.xml"/><Relationship Id="rId19" Type="http://schemas.openxmlformats.org/officeDocument/2006/relationships/tags" Target="../tags/tag7.xml"/><Relationship Id="rId14" Type="http://schemas.openxmlformats.org/officeDocument/2006/relationships/tags" Target="../tags/tag2.xml"/><Relationship Id="rId22" Type="http://schemas.openxmlformats.org/officeDocument/2006/relationships/tags" Target="../tags/tag10.xml"/><Relationship Id="rId27" Type="http://schemas.openxmlformats.org/officeDocument/2006/relationships/tags" Target="../tags/tag15.xml"/><Relationship Id="rId30" Type="http://schemas.openxmlformats.org/officeDocument/2006/relationships/tags" Target="../tags/tag18.xml"/><Relationship Id="rId35" Type="http://schemas.openxmlformats.org/officeDocument/2006/relationships/tags" Target="../tags/tag23.xml"/><Relationship Id="rId43" Type="http://schemas.openxmlformats.org/officeDocument/2006/relationships/tags" Target="../tags/tag31.xml"/><Relationship Id="rId48" Type="http://schemas.openxmlformats.org/officeDocument/2006/relationships/tags" Target="../tags/tag36.xml"/><Relationship Id="rId56" Type="http://schemas.openxmlformats.org/officeDocument/2006/relationships/tags" Target="../tags/tag44.xml"/><Relationship Id="rId64" Type="http://schemas.openxmlformats.org/officeDocument/2006/relationships/tags" Target="../tags/tag52.xml"/><Relationship Id="rId69" Type="http://schemas.openxmlformats.org/officeDocument/2006/relationships/tags" Target="../tags/tag57.xml"/><Relationship Id="rId77" Type="http://schemas.openxmlformats.org/officeDocument/2006/relationships/image" Target="../media/image2.png"/><Relationship Id="rId8" Type="http://schemas.openxmlformats.org/officeDocument/2006/relationships/slideLayout" Target="../slideLayouts/slideLayout8.xml"/><Relationship Id="rId51" Type="http://schemas.openxmlformats.org/officeDocument/2006/relationships/tags" Target="../tags/tag39.xml"/><Relationship Id="rId72" Type="http://schemas.openxmlformats.org/officeDocument/2006/relationships/tags" Target="../tags/tag60.xml"/><Relationship Id="rId3" Type="http://schemas.openxmlformats.org/officeDocument/2006/relationships/slideLayout" Target="../slideLayouts/slideLayout3.xml"/><Relationship Id="rId12" Type="http://schemas.openxmlformats.org/officeDocument/2006/relationships/theme" Target="../theme/theme1.xml"/><Relationship Id="rId17" Type="http://schemas.openxmlformats.org/officeDocument/2006/relationships/tags" Target="../tags/tag5.xml"/><Relationship Id="rId25" Type="http://schemas.openxmlformats.org/officeDocument/2006/relationships/tags" Target="../tags/tag13.xml"/><Relationship Id="rId33" Type="http://schemas.openxmlformats.org/officeDocument/2006/relationships/tags" Target="../tags/tag21.xml"/><Relationship Id="rId38" Type="http://schemas.openxmlformats.org/officeDocument/2006/relationships/tags" Target="../tags/tag26.xml"/><Relationship Id="rId46" Type="http://schemas.openxmlformats.org/officeDocument/2006/relationships/tags" Target="../tags/tag34.xml"/><Relationship Id="rId59" Type="http://schemas.openxmlformats.org/officeDocument/2006/relationships/tags" Target="../tags/tag47.xml"/><Relationship Id="rId67" Type="http://schemas.openxmlformats.org/officeDocument/2006/relationships/tags" Target="../tags/tag55.xml"/><Relationship Id="rId20" Type="http://schemas.openxmlformats.org/officeDocument/2006/relationships/tags" Target="../tags/tag8.xml"/><Relationship Id="rId41" Type="http://schemas.openxmlformats.org/officeDocument/2006/relationships/tags" Target="../tags/tag29.xml"/><Relationship Id="rId54" Type="http://schemas.openxmlformats.org/officeDocument/2006/relationships/tags" Target="../tags/tag42.xml"/><Relationship Id="rId62" Type="http://schemas.openxmlformats.org/officeDocument/2006/relationships/tags" Target="../tags/tag50.xml"/><Relationship Id="rId70" Type="http://schemas.openxmlformats.org/officeDocument/2006/relationships/tags" Target="../tags/tag58.xml"/><Relationship Id="rId75"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tags" Target="../tags/tag3.xml"/><Relationship Id="rId23" Type="http://schemas.openxmlformats.org/officeDocument/2006/relationships/tags" Target="../tags/tag11.xml"/><Relationship Id="rId28" Type="http://schemas.openxmlformats.org/officeDocument/2006/relationships/tags" Target="../tags/tag16.xml"/><Relationship Id="rId36" Type="http://schemas.openxmlformats.org/officeDocument/2006/relationships/tags" Target="../tags/tag24.xml"/><Relationship Id="rId49" Type="http://schemas.openxmlformats.org/officeDocument/2006/relationships/tags" Target="../tags/tag37.xml"/><Relationship Id="rId57" Type="http://schemas.openxmlformats.org/officeDocument/2006/relationships/tags" Target="../tags/tag45.xml"/><Relationship Id="rId10" Type="http://schemas.openxmlformats.org/officeDocument/2006/relationships/slideLayout" Target="../slideLayouts/slideLayout10.xml"/><Relationship Id="rId31" Type="http://schemas.openxmlformats.org/officeDocument/2006/relationships/tags" Target="../tags/tag19.xml"/><Relationship Id="rId44" Type="http://schemas.openxmlformats.org/officeDocument/2006/relationships/tags" Target="../tags/tag32.xml"/><Relationship Id="rId52" Type="http://schemas.openxmlformats.org/officeDocument/2006/relationships/tags" Target="../tags/tag40.xml"/><Relationship Id="rId60" Type="http://schemas.openxmlformats.org/officeDocument/2006/relationships/tags" Target="../tags/tag48.xml"/><Relationship Id="rId65" Type="http://schemas.openxmlformats.org/officeDocument/2006/relationships/tags" Target="../tags/tag53.xml"/><Relationship Id="rId73" Type="http://schemas.openxmlformats.org/officeDocument/2006/relationships/tags" Target="../tags/tag6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tags" Target="../tags/tag1.xml"/><Relationship Id="rId18" Type="http://schemas.openxmlformats.org/officeDocument/2006/relationships/tags" Target="../tags/tag6.xml"/><Relationship Id="rId39" Type="http://schemas.openxmlformats.org/officeDocument/2006/relationships/tags" Target="../tags/tag27.xml"/><Relationship Id="rId34" Type="http://schemas.openxmlformats.org/officeDocument/2006/relationships/tags" Target="../tags/tag22.xml"/><Relationship Id="rId50" Type="http://schemas.openxmlformats.org/officeDocument/2006/relationships/tags" Target="../tags/tag38.xml"/><Relationship Id="rId55" Type="http://schemas.openxmlformats.org/officeDocument/2006/relationships/tags" Target="../tags/tag43.xml"/><Relationship Id="rId76" Type="http://schemas.openxmlformats.org/officeDocument/2006/relationships/image" Target="../media/image1.emf"/><Relationship Id="rId7" Type="http://schemas.openxmlformats.org/officeDocument/2006/relationships/slideLayout" Target="../slideLayouts/slideLayout7.xml"/><Relationship Id="rId71" Type="http://schemas.openxmlformats.org/officeDocument/2006/relationships/tags" Target="../tags/tag59.xml"/><Relationship Id="rId2" Type="http://schemas.openxmlformats.org/officeDocument/2006/relationships/slideLayout" Target="../slideLayouts/slideLayout2.xml"/><Relationship Id="rId29" Type="http://schemas.openxmlformats.org/officeDocument/2006/relationships/tags" Target="../tags/tag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3"/>
            </p:custData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name="think-cell Slide" r:id="rId75" imgW="270" imgH="270" progId="TCLayout.ActiveDocument.1">
                  <p:embed/>
                </p:oleObj>
              </mc:Choice>
              <mc:Fallback>
                <p:oleObj name="think-cell Slide" r:id="rId75" imgW="270" imgH="270" progId="TCLayout.ActiveDocument.1">
                  <p:embed/>
                  <p:pic>
                    <p:nvPicPr>
                      <p:cNvPr id="2" name="Object 1" hidden="1"/>
                      <p:cNvPicPr/>
                      <p:nvPr/>
                    </p:nvPicPr>
                    <p:blipFill>
                      <a:blip r:embed="rId76"/>
                      <a:stretch>
                        <a:fillRect/>
                      </a:stretch>
                    </p:blipFill>
                    <p:spPr>
                      <a:xfrm>
                        <a:off x="0" y="0"/>
                        <a:ext cx="215979" cy="161974"/>
                      </a:xfrm>
                      <a:prstGeom prst="rect">
                        <a:avLst/>
                      </a:prstGeom>
                    </p:spPr>
                  </p:pic>
                </p:oleObj>
              </mc:Fallback>
            </mc:AlternateContent>
          </a:graphicData>
        </a:graphic>
      </p:graphicFrame>
      <p:sp>
        <p:nvSpPr>
          <p:cNvPr id="6" name="Rectangle 5" hidden="1"/>
          <p:cNvSpPr/>
          <p:nvPr>
            <p:custDataLst>
              <p:tags r:id="rId14"/>
            </p:custDataLst>
          </p:nvPr>
        </p:nvSpPr>
        <p:spPr bwMode="auto">
          <a:xfrm>
            <a:off x="0" y="0"/>
            <a:ext cx="215979"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2000" b="0" i="0" baseline="0">
              <a:solidFill>
                <a:srgbClr val="000000"/>
              </a:solidFill>
              <a:latin typeface="Arial" panose="020B0604020202020204" pitchFamily="34" charset="0"/>
              <a:ea typeface="+mj-ea"/>
              <a:cs typeface="+mj-cs"/>
              <a:sym typeface="Arial" panose="020B0604020202020204" pitchFamily="34" charset="0"/>
            </a:endParaRPr>
          </a:p>
        </p:txBody>
      </p:sp>
      <p:sp>
        <p:nvSpPr>
          <p:cNvPr id="19" name="Title"/>
          <p:cNvSpPr>
            <a:spLocks noGrp="1" noChangeArrowheads="1"/>
          </p:cNvSpPr>
          <p:nvPr>
            <p:ph type="title"/>
          </p:nvPr>
        </p:nvSpPr>
        <p:spPr bwMode="gray">
          <a:xfrm>
            <a:off x="723333" y="439805"/>
            <a:ext cx="1116414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x-none" noProof="0"/>
          </a:p>
        </p:txBody>
      </p:sp>
      <p:sp>
        <p:nvSpPr>
          <p:cNvPr id="10" name="1. On-page tracker" hidden="1"/>
          <p:cNvSpPr>
            <a:spLocks noChangeArrowheads="1"/>
          </p:cNvSpPr>
          <p:nvPr/>
        </p:nvSpPr>
        <p:spPr bwMode="gray">
          <a:xfrm>
            <a:off x="161990" y="77307"/>
            <a:ext cx="490519"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x-none" sz="800" cap="all" baseline="0">
                <a:solidFill>
                  <a:schemeClr val="accent6"/>
                </a:solidFill>
                <a:latin typeface="+mn-lt"/>
                <a:ea typeface="+mn-ea"/>
              </a:rPr>
              <a:t>TRACKER</a:t>
            </a:r>
          </a:p>
        </p:txBody>
      </p:sp>
      <p:sp>
        <p:nvSpPr>
          <p:cNvPr id="11" name="3. Unit of measure" hidden="1"/>
          <p:cNvSpPr txBox="1">
            <a:spLocks noChangeArrowheads="1"/>
          </p:cNvSpPr>
          <p:nvPr/>
        </p:nvSpPr>
        <p:spPr bwMode="gray">
          <a:xfrm>
            <a:off x="161987" y="566136"/>
            <a:ext cx="11725484"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lang="x-none" sz="2400">
                <a:solidFill>
                  <a:schemeClr val="tx1"/>
                </a:solidFill>
                <a:latin typeface="Arial" charset="0"/>
              </a:defRPr>
            </a:lvl1pPr>
            <a:lvl2pPr marL="447675" defTabSz="895350">
              <a:defRPr lang="x-none" sz="2400">
                <a:solidFill>
                  <a:schemeClr val="tx1"/>
                </a:solidFill>
                <a:latin typeface="Arial" charset="0"/>
              </a:defRPr>
            </a:lvl2pPr>
            <a:lvl3pPr marL="895350" defTabSz="895350">
              <a:defRPr lang="x-none" sz="2400">
                <a:solidFill>
                  <a:schemeClr val="tx1"/>
                </a:solidFill>
                <a:latin typeface="Arial" charset="0"/>
              </a:defRPr>
            </a:lvl3pPr>
            <a:lvl4pPr marL="1344613" defTabSz="895350">
              <a:defRPr lang="x-none" sz="2400">
                <a:solidFill>
                  <a:schemeClr val="tx1"/>
                </a:solidFill>
                <a:latin typeface="Arial" charset="0"/>
              </a:defRPr>
            </a:lvl4pPr>
            <a:lvl5pPr marL="1792288" defTabSz="895350">
              <a:defRPr lang="x-none" sz="2400">
                <a:solidFill>
                  <a:schemeClr val="tx1"/>
                </a:solidFill>
                <a:latin typeface="Arial" charset="0"/>
              </a:defRPr>
            </a:lvl5pPr>
            <a:lvl6pPr marL="2249488" defTabSz="895350" fontAlgn="base">
              <a:spcBef>
                <a:spcPct val="0"/>
              </a:spcBef>
              <a:spcAft>
                <a:spcPct val="0"/>
              </a:spcAft>
              <a:defRPr lang="x-none" sz="2400">
                <a:solidFill>
                  <a:schemeClr val="tx1"/>
                </a:solidFill>
                <a:latin typeface="Arial" charset="0"/>
              </a:defRPr>
            </a:lvl6pPr>
            <a:lvl7pPr marL="2706688" defTabSz="895350" fontAlgn="base">
              <a:spcBef>
                <a:spcPct val="0"/>
              </a:spcBef>
              <a:spcAft>
                <a:spcPct val="0"/>
              </a:spcAft>
              <a:defRPr lang="x-none" sz="2400">
                <a:solidFill>
                  <a:schemeClr val="tx1"/>
                </a:solidFill>
                <a:latin typeface="Arial" charset="0"/>
              </a:defRPr>
            </a:lvl7pPr>
            <a:lvl8pPr marL="3163888" defTabSz="895350" fontAlgn="base">
              <a:spcBef>
                <a:spcPct val="0"/>
              </a:spcBef>
              <a:spcAft>
                <a:spcPct val="0"/>
              </a:spcAft>
              <a:defRPr lang="x-none" sz="2400">
                <a:solidFill>
                  <a:schemeClr val="tx1"/>
                </a:solidFill>
                <a:latin typeface="Arial" charset="0"/>
              </a:defRPr>
            </a:lvl8pPr>
            <a:lvl9pPr marL="3621088" defTabSz="895350" fontAlgn="base">
              <a:spcBef>
                <a:spcPct val="0"/>
              </a:spcBef>
              <a:spcAft>
                <a:spcPct val="0"/>
              </a:spcAft>
              <a:defRPr lang="x-none" sz="2400">
                <a:solidFill>
                  <a:schemeClr val="tx1"/>
                </a:solidFill>
                <a:latin typeface="Arial" charset="0"/>
              </a:defRPr>
            </a:lvl9pPr>
          </a:lstStyle>
          <a:p>
            <a:pPr>
              <a:defRPr lang="x-none"/>
            </a:pPr>
            <a:r>
              <a:rPr lang="en-US" sz="1600" baseline="0" noProof="0">
                <a:solidFill>
                  <a:schemeClr val="accent6"/>
                </a:solidFill>
                <a:latin typeface="+mn-lt"/>
                <a:ea typeface="+mn-ea"/>
              </a:rPr>
              <a:t>Subtitle</a:t>
            </a:r>
          </a:p>
        </p:txBody>
      </p:sp>
      <p:sp>
        <p:nvSpPr>
          <p:cNvPr id="13" name="4. Footnote" hidden="1"/>
          <p:cNvSpPr txBox="1">
            <a:spLocks noChangeArrowheads="1"/>
          </p:cNvSpPr>
          <p:nvPr/>
        </p:nvSpPr>
        <p:spPr bwMode="gray">
          <a:xfrm>
            <a:off x="161987" y="6437259"/>
            <a:ext cx="9601140"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noAutofit/>
          </a:bodyPr>
          <a:lstStyle>
            <a:lvl1pPr marL="104775" indent="-104775" defTabSz="895350">
              <a:defRPr lang="x-none" sz="2400">
                <a:solidFill>
                  <a:schemeClr val="tx1"/>
                </a:solidFill>
                <a:latin typeface="Arial" charset="0"/>
              </a:defRPr>
            </a:lvl1pPr>
            <a:lvl2pPr marL="1031875" defTabSz="895350">
              <a:defRPr lang="x-none" sz="2400">
                <a:solidFill>
                  <a:schemeClr val="tx1"/>
                </a:solidFill>
                <a:latin typeface="Arial" charset="0"/>
              </a:defRPr>
            </a:lvl2pPr>
            <a:lvl3pPr marL="1217613" defTabSz="895350">
              <a:defRPr lang="x-none" sz="2400">
                <a:solidFill>
                  <a:schemeClr val="tx1"/>
                </a:solidFill>
                <a:latin typeface="Arial" charset="0"/>
              </a:defRPr>
            </a:lvl3pPr>
            <a:lvl4pPr marL="1404938" defTabSz="895350">
              <a:defRPr lang="x-none" sz="2400">
                <a:solidFill>
                  <a:schemeClr val="tx1"/>
                </a:solidFill>
                <a:latin typeface="Arial" charset="0"/>
              </a:defRPr>
            </a:lvl4pPr>
            <a:lvl5pPr marL="1792288" defTabSz="895350">
              <a:defRPr lang="x-none" sz="2400">
                <a:solidFill>
                  <a:schemeClr val="tx1"/>
                </a:solidFill>
                <a:latin typeface="Arial" charset="0"/>
              </a:defRPr>
            </a:lvl5pPr>
            <a:lvl6pPr marL="2249488" defTabSz="895350" fontAlgn="base">
              <a:spcBef>
                <a:spcPct val="0"/>
              </a:spcBef>
              <a:spcAft>
                <a:spcPct val="0"/>
              </a:spcAft>
              <a:defRPr lang="x-none" sz="2400">
                <a:solidFill>
                  <a:schemeClr val="tx1"/>
                </a:solidFill>
                <a:latin typeface="Arial" charset="0"/>
              </a:defRPr>
            </a:lvl6pPr>
            <a:lvl7pPr marL="2706688" defTabSz="895350" fontAlgn="base">
              <a:spcBef>
                <a:spcPct val="0"/>
              </a:spcBef>
              <a:spcAft>
                <a:spcPct val="0"/>
              </a:spcAft>
              <a:defRPr lang="x-none" sz="2400">
                <a:solidFill>
                  <a:schemeClr val="tx1"/>
                </a:solidFill>
                <a:latin typeface="Arial" charset="0"/>
              </a:defRPr>
            </a:lvl7pPr>
            <a:lvl8pPr marL="3163888" defTabSz="895350" fontAlgn="base">
              <a:spcBef>
                <a:spcPct val="0"/>
              </a:spcBef>
              <a:spcAft>
                <a:spcPct val="0"/>
              </a:spcAft>
              <a:defRPr lang="x-none" sz="2400">
                <a:solidFill>
                  <a:schemeClr val="tx1"/>
                </a:solidFill>
                <a:latin typeface="Arial" charset="0"/>
              </a:defRPr>
            </a:lvl8pPr>
            <a:lvl9pPr marL="3621088" defTabSz="895350" fontAlgn="base">
              <a:spcBef>
                <a:spcPct val="0"/>
              </a:spcBef>
              <a:spcAft>
                <a:spcPct val="0"/>
              </a:spcAft>
              <a:defRPr lang="x-none" sz="2400">
                <a:solidFill>
                  <a:schemeClr val="tx1"/>
                </a:solidFill>
                <a:latin typeface="Arial" charset="0"/>
              </a:defRPr>
            </a:lvl9pPr>
          </a:lstStyle>
          <a:p>
            <a:pPr marL="85725" indent="-85725">
              <a:defRPr lang="x-none"/>
            </a:pPr>
            <a:r>
              <a:rPr lang="x-none" sz="800" baseline="0">
                <a:solidFill>
                  <a:srgbClr val="808080"/>
                </a:solidFill>
                <a:latin typeface="+mn-lt"/>
                <a:ea typeface="+mn-ea"/>
              </a:rPr>
              <a:t>1 Footnote</a:t>
            </a:r>
          </a:p>
        </p:txBody>
      </p:sp>
      <p:sp>
        <p:nvSpPr>
          <p:cNvPr id="14" name="5. Source" hidden="1"/>
          <p:cNvSpPr>
            <a:spLocks noChangeArrowheads="1"/>
          </p:cNvSpPr>
          <p:nvPr/>
        </p:nvSpPr>
        <p:spPr bwMode="gray">
          <a:xfrm>
            <a:off x="161987" y="6642973"/>
            <a:ext cx="9601140"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oAutofit/>
          </a:bodyPr>
          <a:lstStyle/>
          <a:p>
            <a:pPr marL="517525" indent="-517525" defTabSz="895350">
              <a:tabLst>
                <a:tab pos="612775" algn="l"/>
              </a:tabLst>
            </a:pPr>
            <a:r>
              <a:rPr lang="x-none" sz="800" baseline="0">
                <a:solidFill>
                  <a:srgbClr val="808080"/>
                </a:solidFill>
                <a:latin typeface="+mn-lt"/>
                <a:ea typeface="+mn-ea"/>
              </a:rPr>
              <a:t>SOURCE : Source</a:t>
            </a:r>
            <a:endParaRPr lang="en-US" sz="800" baseline="0">
              <a:solidFill>
                <a:srgbClr val="808080"/>
              </a:solidFill>
              <a:latin typeface="+mn-lt"/>
              <a:ea typeface="+mn-ea"/>
            </a:endParaRPr>
          </a:p>
        </p:txBody>
      </p:sp>
      <p:grpSp>
        <p:nvGrpSpPr>
          <p:cNvPr id="15" name="ACET" hidden="1"/>
          <p:cNvGrpSpPr>
            <a:grpSpLocks/>
          </p:cNvGrpSpPr>
          <p:nvPr userDrawn="1"/>
        </p:nvGrpSpPr>
        <p:grpSpPr bwMode="gray">
          <a:xfrm>
            <a:off x="1976208" y="1291404"/>
            <a:ext cx="5801189" cy="510219"/>
            <a:chOff x="915" y="715"/>
            <a:chExt cx="2686" cy="315"/>
          </a:xfrm>
        </p:grpSpPr>
        <p:cxnSp>
          <p:nvCxnSpPr>
            <p:cNvPr id="16" name="AutoShape 249"/>
            <p:cNvCxnSpPr>
              <a:cxnSpLocks noChangeShapeType="1"/>
              <a:stCxn id="18" idx="4"/>
              <a:endCxn id="18" idx="6"/>
            </p:cNvCxnSpPr>
            <p:nvPr/>
          </p:nvCxnSpPr>
          <p:spPr bwMode="gray">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gray">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x-none" sz="1600" b="1" baseline="0">
                  <a:solidFill>
                    <a:srgbClr val="000000"/>
                  </a:solidFill>
                  <a:latin typeface="+mn-lt"/>
                  <a:ea typeface="+mn-ea"/>
                </a:rPr>
                <a:t>Title</a:t>
              </a:r>
            </a:p>
            <a:p>
              <a:r>
                <a:rPr lang="x-none" sz="1600" baseline="0">
                  <a:solidFill>
                    <a:srgbClr val="808080"/>
                  </a:solidFill>
                  <a:latin typeface="+mn-lt"/>
                  <a:ea typeface="+mn-ea"/>
                </a:rPr>
                <a:t>Unit of measure</a:t>
              </a:r>
            </a:p>
          </p:txBody>
        </p:sp>
      </p:grpSp>
      <p:sp>
        <p:nvSpPr>
          <p:cNvPr id="23" name="doc id"/>
          <p:cNvSpPr>
            <a:spLocks noChangeArrowheads="1"/>
          </p:cNvSpPr>
          <p:nvPr userDrawn="1"/>
        </p:nvSpPr>
        <p:spPr bwMode="auto">
          <a:xfrm>
            <a:off x="10995479" y="51833"/>
            <a:ext cx="894152"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895350"/>
            <a:endParaRPr lang="x-none" sz="800" baseline="0">
              <a:solidFill>
                <a:srgbClr val="808080"/>
              </a:solidFill>
              <a:latin typeface="+mn-lt"/>
              <a:ea typeface="+mn-ea"/>
            </a:endParaRPr>
          </a:p>
        </p:txBody>
      </p:sp>
      <p:sp>
        <p:nvSpPr>
          <p:cNvPr id="63" name="Slide Number"/>
          <p:cNvSpPr txBox="1">
            <a:spLocks/>
          </p:cNvSpPr>
          <p:nvPr userDrawn="1"/>
        </p:nvSpPr>
        <p:spPr bwMode="auto">
          <a:xfrm>
            <a:off x="11762439" y="6580176"/>
            <a:ext cx="125034" cy="123111"/>
          </a:xfrm>
          <a:prstGeom prst="rect">
            <a:avLst/>
          </a:prstGeom>
        </p:spPr>
        <p:txBody>
          <a:bodyPr vert="horz" wrap="none" lIns="0" tIns="0" rIns="0" bIns="0" rtlCol="0" anchor="ctr">
            <a:spAutoFit/>
          </a:bodyPr>
          <a:lstStyle>
            <a:defPPr>
              <a:defRPr lang="x-none"/>
            </a:defPPr>
            <a:lvl1pPr>
              <a:defRPr lang="x-none" sz="1000" baseline="0">
                <a:latin typeface="+mn-lt"/>
              </a:defRPr>
            </a:lvl1pPr>
          </a:lstStyle>
          <a:p>
            <a:pPr algn="r"/>
            <a:fld id="{42C328C1-A84F-4A39-A664-DBA00541A8C6}" type="slidenum">
              <a:rPr lang="x-none" sz="800" baseline="0" smtClean="0">
                <a:solidFill>
                  <a:srgbClr val="808080"/>
                </a:solidFill>
                <a:latin typeface="+mn-lt"/>
              </a:rPr>
              <a:pPr algn="r"/>
              <a:t>‹#›</a:t>
            </a:fld>
            <a:endParaRPr lang="x-none" sz="800" baseline="0">
              <a:solidFill>
                <a:srgbClr val="808080"/>
              </a:solidFill>
              <a:latin typeface="+mn-lt"/>
            </a:endParaRPr>
          </a:p>
        </p:txBody>
      </p:sp>
      <p:grpSp>
        <p:nvGrpSpPr>
          <p:cNvPr id="64" name="LegendBoxes" hidden="1">
            <a:extLst>
              <a:ext uri="{FF2B5EF4-FFF2-40B4-BE49-F238E27FC236}">
                <a16:creationId xmlns:a16="http://schemas.microsoft.com/office/drawing/2014/main" id="{3D975078-6749-42EF-B970-8C33664DA3B9}"/>
              </a:ext>
            </a:extLst>
          </p:cNvPr>
          <p:cNvGrpSpPr>
            <a:grpSpLocks/>
          </p:cNvGrpSpPr>
          <p:nvPr userDrawn="1"/>
        </p:nvGrpSpPr>
        <p:grpSpPr bwMode="auto">
          <a:xfrm>
            <a:off x="10869365" y="297668"/>
            <a:ext cx="848784" cy="996951"/>
            <a:chOff x="4936" y="176"/>
            <a:chExt cx="401" cy="628"/>
          </a:xfrm>
        </p:grpSpPr>
        <p:sp>
          <p:nvSpPr>
            <p:cNvPr id="66" name="Legend1">
              <a:extLst>
                <a:ext uri="{FF2B5EF4-FFF2-40B4-BE49-F238E27FC236}">
                  <a16:creationId xmlns:a16="http://schemas.microsoft.com/office/drawing/2014/main" id="{26774734-49E0-4087-B730-7F4C2112620A}"/>
                </a:ext>
              </a:extLst>
            </p:cNvPr>
            <p:cNvSpPr>
              <a:spLocks noChangeArrowheads="1"/>
            </p:cNvSpPr>
            <p:nvPr/>
          </p:nvSpPr>
          <p:spPr bwMode="auto">
            <a:xfrm>
              <a:off x="5096" y="176"/>
              <a:ext cx="24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1">
              <a:extLst>
                <a:ext uri="{FF2B5EF4-FFF2-40B4-BE49-F238E27FC236}">
                  <a16:creationId xmlns:a16="http://schemas.microsoft.com/office/drawing/2014/main" id="{700EEE27-E850-45F7-81EB-CF0D62AEE08B}"/>
                </a:ext>
              </a:extLst>
            </p:cNvPr>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68" name="Legend2">
              <a:extLst>
                <a:ext uri="{FF2B5EF4-FFF2-40B4-BE49-F238E27FC236}">
                  <a16:creationId xmlns:a16="http://schemas.microsoft.com/office/drawing/2014/main" id="{F51FAA6E-0038-4B53-B9E1-F8AFDE203650}"/>
                </a:ext>
              </a:extLst>
            </p:cNvPr>
            <p:cNvSpPr>
              <a:spLocks noChangeArrowheads="1"/>
            </p:cNvSpPr>
            <p:nvPr/>
          </p:nvSpPr>
          <p:spPr bwMode="auto">
            <a:xfrm>
              <a:off x="5096" y="346"/>
              <a:ext cx="24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2">
              <a:extLst>
                <a:ext uri="{FF2B5EF4-FFF2-40B4-BE49-F238E27FC236}">
                  <a16:creationId xmlns:a16="http://schemas.microsoft.com/office/drawing/2014/main" id="{66FC8C99-A435-4BC2-882C-55F0E56EF97B}"/>
                </a:ext>
              </a:extLst>
            </p:cNvPr>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70" name="Legend3">
              <a:extLst>
                <a:ext uri="{FF2B5EF4-FFF2-40B4-BE49-F238E27FC236}">
                  <a16:creationId xmlns:a16="http://schemas.microsoft.com/office/drawing/2014/main" id="{104BF866-3BA7-477F-B5B9-63FB28104219}"/>
                </a:ext>
              </a:extLst>
            </p:cNvPr>
            <p:cNvSpPr>
              <a:spLocks noChangeArrowheads="1"/>
            </p:cNvSpPr>
            <p:nvPr/>
          </p:nvSpPr>
          <p:spPr bwMode="auto">
            <a:xfrm>
              <a:off x="5096" y="517"/>
              <a:ext cx="24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3">
              <a:extLst>
                <a:ext uri="{FF2B5EF4-FFF2-40B4-BE49-F238E27FC236}">
                  <a16:creationId xmlns:a16="http://schemas.microsoft.com/office/drawing/2014/main" id="{74B17099-10B7-4CFE-B308-D9C88DD50A44}"/>
                </a:ext>
              </a:extLst>
            </p:cNvPr>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72" name="Legend4">
              <a:extLst>
                <a:ext uri="{FF2B5EF4-FFF2-40B4-BE49-F238E27FC236}">
                  <a16:creationId xmlns:a16="http://schemas.microsoft.com/office/drawing/2014/main" id="{B135105B-D151-4F13-A806-C6CC87261528}"/>
                </a:ext>
              </a:extLst>
            </p:cNvPr>
            <p:cNvSpPr>
              <a:spLocks noChangeArrowheads="1"/>
            </p:cNvSpPr>
            <p:nvPr/>
          </p:nvSpPr>
          <p:spPr bwMode="auto">
            <a:xfrm>
              <a:off x="5096" y="688"/>
              <a:ext cx="24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3" name="LegendRectangle4">
              <a:extLst>
                <a:ext uri="{FF2B5EF4-FFF2-40B4-BE49-F238E27FC236}">
                  <a16:creationId xmlns:a16="http://schemas.microsoft.com/office/drawing/2014/main" id="{2E3D3F63-4820-4D1D-9E58-D10BED7A44F8}"/>
                </a:ext>
              </a:extLst>
            </p:cNvPr>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nvGrpSpPr>
          <p:cNvPr id="74" name="LegendLines" hidden="1">
            <a:extLst>
              <a:ext uri="{FF2B5EF4-FFF2-40B4-BE49-F238E27FC236}">
                <a16:creationId xmlns:a16="http://schemas.microsoft.com/office/drawing/2014/main" id="{8F200EC9-2A3B-4B58-A3F7-DBEDE6141C8E}"/>
              </a:ext>
            </a:extLst>
          </p:cNvPr>
          <p:cNvGrpSpPr>
            <a:grpSpLocks/>
          </p:cNvGrpSpPr>
          <p:nvPr userDrawn="1"/>
        </p:nvGrpSpPr>
        <p:grpSpPr bwMode="auto">
          <a:xfrm>
            <a:off x="10458713" y="297668"/>
            <a:ext cx="1259418" cy="730251"/>
            <a:chOff x="4750" y="176"/>
            <a:chExt cx="595" cy="460"/>
          </a:xfrm>
        </p:grpSpPr>
        <p:sp>
          <p:nvSpPr>
            <p:cNvPr id="75" name="LineLegend1">
              <a:extLst>
                <a:ext uri="{FF2B5EF4-FFF2-40B4-BE49-F238E27FC236}">
                  <a16:creationId xmlns:a16="http://schemas.microsoft.com/office/drawing/2014/main" id="{CAE4BE6C-82B8-4BA1-B5CE-F0395BA96AB9}"/>
                </a:ext>
              </a:extLst>
            </p:cNvPr>
            <p:cNvSpPr>
              <a:spLocks noChangeShapeType="1"/>
            </p:cNvSpPr>
            <p:nvPr/>
          </p:nvSpPr>
          <p:spPr bwMode="auto">
            <a:xfrm>
              <a:off x="4750" y="233"/>
              <a:ext cx="288"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latin typeface="+mn-lt"/>
              </a:endParaRPr>
            </a:p>
          </p:txBody>
        </p:sp>
        <p:sp>
          <p:nvSpPr>
            <p:cNvPr id="76" name="LineLegend2">
              <a:extLst>
                <a:ext uri="{FF2B5EF4-FFF2-40B4-BE49-F238E27FC236}">
                  <a16:creationId xmlns:a16="http://schemas.microsoft.com/office/drawing/2014/main" id="{50BD09C1-AC71-4F70-BB71-AB78775B1CB8}"/>
                </a:ext>
              </a:extLst>
            </p:cNvPr>
            <p:cNvSpPr>
              <a:spLocks noChangeShapeType="1"/>
            </p:cNvSpPr>
            <p:nvPr/>
          </p:nvSpPr>
          <p:spPr bwMode="auto">
            <a:xfrm>
              <a:off x="4750" y="402"/>
              <a:ext cx="288" cy="0"/>
            </a:xfrm>
            <a:prstGeom prst="line">
              <a:avLst/>
            </a:prstGeom>
            <a:noFill/>
            <a:ln w="28575">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latin typeface="+mn-lt"/>
              </a:endParaRPr>
            </a:p>
          </p:txBody>
        </p:sp>
        <p:sp>
          <p:nvSpPr>
            <p:cNvPr id="77" name="LineLegend3">
              <a:extLst>
                <a:ext uri="{FF2B5EF4-FFF2-40B4-BE49-F238E27FC236}">
                  <a16:creationId xmlns:a16="http://schemas.microsoft.com/office/drawing/2014/main" id="{D1F3A434-F41D-4D16-83DB-1E8AAD5EFD25}"/>
                </a:ext>
              </a:extLst>
            </p:cNvPr>
            <p:cNvSpPr>
              <a:spLocks noChangeShapeType="1"/>
            </p:cNvSpPr>
            <p:nvPr/>
          </p:nvSpPr>
          <p:spPr bwMode="auto">
            <a:xfrm>
              <a:off x="4750" y="577"/>
              <a:ext cx="288" cy="0"/>
            </a:xfrm>
            <a:prstGeom prst="line">
              <a:avLst/>
            </a:prstGeom>
            <a:noFill/>
            <a:ln w="28575">
              <a:solidFill>
                <a:schemeClr val="accent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latin typeface="+mn-lt"/>
              </a:endParaRPr>
            </a:p>
          </p:txBody>
        </p:sp>
        <p:sp>
          <p:nvSpPr>
            <p:cNvPr id="78" name="Legend1">
              <a:extLst>
                <a:ext uri="{FF2B5EF4-FFF2-40B4-BE49-F238E27FC236}">
                  <a16:creationId xmlns:a16="http://schemas.microsoft.com/office/drawing/2014/main" id="{3C86FB05-A187-40DB-8760-C5CA5DEDA784}"/>
                </a:ext>
              </a:extLst>
            </p:cNvPr>
            <p:cNvSpPr>
              <a:spLocks noChangeArrowheads="1"/>
            </p:cNvSpPr>
            <p:nvPr/>
          </p:nvSpPr>
          <p:spPr bwMode="auto">
            <a:xfrm>
              <a:off x="5104" y="176"/>
              <a:ext cx="24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9" name="Legend2">
              <a:extLst>
                <a:ext uri="{FF2B5EF4-FFF2-40B4-BE49-F238E27FC236}">
                  <a16:creationId xmlns:a16="http://schemas.microsoft.com/office/drawing/2014/main" id="{230285FE-3D4E-4305-8570-B33176FF532D}"/>
                </a:ext>
              </a:extLst>
            </p:cNvPr>
            <p:cNvSpPr>
              <a:spLocks noChangeArrowheads="1"/>
            </p:cNvSpPr>
            <p:nvPr/>
          </p:nvSpPr>
          <p:spPr bwMode="auto">
            <a:xfrm>
              <a:off x="5104" y="344"/>
              <a:ext cx="24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0" name="Legend3">
              <a:extLst>
                <a:ext uri="{FF2B5EF4-FFF2-40B4-BE49-F238E27FC236}">
                  <a16:creationId xmlns:a16="http://schemas.microsoft.com/office/drawing/2014/main" id="{6CBC7BC5-C102-4F48-B431-BE45CE347C43}"/>
                </a:ext>
              </a:extLst>
            </p:cNvPr>
            <p:cNvSpPr>
              <a:spLocks noChangeArrowheads="1"/>
            </p:cNvSpPr>
            <p:nvPr/>
          </p:nvSpPr>
          <p:spPr bwMode="auto">
            <a:xfrm>
              <a:off x="5104" y="520"/>
              <a:ext cx="24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81" name="Sticker" hidden="1">
            <a:extLst>
              <a:ext uri="{FF2B5EF4-FFF2-40B4-BE49-F238E27FC236}">
                <a16:creationId xmlns:a16="http://schemas.microsoft.com/office/drawing/2014/main" id="{D23DC0EC-433F-485B-90C2-2744D53DCE21}"/>
              </a:ext>
            </a:extLst>
          </p:cNvPr>
          <p:cNvGrpSpPr/>
          <p:nvPr userDrawn="1"/>
        </p:nvGrpSpPr>
        <p:grpSpPr bwMode="auto">
          <a:xfrm>
            <a:off x="11162477" y="297668"/>
            <a:ext cx="725007" cy="150811"/>
            <a:chOff x="8197020" y="285750"/>
            <a:chExt cx="543755" cy="150811"/>
          </a:xfrm>
        </p:grpSpPr>
        <p:sp>
          <p:nvSpPr>
            <p:cNvPr id="82" name="StickerRectangle">
              <a:extLst>
                <a:ext uri="{FF2B5EF4-FFF2-40B4-BE49-F238E27FC236}">
                  <a16:creationId xmlns:a16="http://schemas.microsoft.com/office/drawing/2014/main" id="{2584DFE1-2ED7-491B-BE76-FA167BB16C17}"/>
                </a:ext>
              </a:extLst>
            </p:cNvPr>
            <p:cNvSpPr>
              <a:spLocks noChangeArrowheads="1"/>
            </p:cNvSpPr>
            <p:nvPr/>
          </p:nvSpPr>
          <p:spPr bwMode="auto">
            <a:xfrm>
              <a:off x="8197020" y="285750"/>
              <a:ext cx="543755" cy="15081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800" baseline="0">
                  <a:solidFill>
                    <a:srgbClr val="808080"/>
                  </a:solidFill>
                  <a:latin typeface="+mn-lt"/>
                </a:rPr>
                <a:t>PRELIMINARY</a:t>
              </a:r>
            </a:p>
          </p:txBody>
        </p:sp>
        <p:cxnSp>
          <p:nvCxnSpPr>
            <p:cNvPr id="83" name="AutoShape 31">
              <a:extLst>
                <a:ext uri="{FF2B5EF4-FFF2-40B4-BE49-F238E27FC236}">
                  <a16:creationId xmlns:a16="http://schemas.microsoft.com/office/drawing/2014/main" id="{FB81998F-7D00-4950-844C-A36DA3566CF0}"/>
                </a:ext>
              </a:extLst>
            </p:cNvPr>
            <p:cNvCxnSpPr>
              <a:cxnSpLocks noChangeShapeType="1"/>
              <a:stCxn id="82" idx="2"/>
              <a:endCxn id="82" idx="4"/>
            </p:cNvCxnSpPr>
            <p:nvPr/>
          </p:nvCxnSpPr>
          <p:spPr bwMode="auto">
            <a:xfrm>
              <a:off x="8197020" y="285750"/>
              <a:ext cx="0" cy="150811"/>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4" name="AutoShape 32">
              <a:extLst>
                <a:ext uri="{FF2B5EF4-FFF2-40B4-BE49-F238E27FC236}">
                  <a16:creationId xmlns:a16="http://schemas.microsoft.com/office/drawing/2014/main" id="{63C4CEDE-90D5-4662-943C-F4B5EDF5A8D1}"/>
                </a:ext>
              </a:extLst>
            </p:cNvPr>
            <p:cNvCxnSpPr>
              <a:cxnSpLocks noChangeShapeType="1"/>
              <a:stCxn id="82" idx="4"/>
              <a:endCxn id="82" idx="6"/>
            </p:cNvCxnSpPr>
            <p:nvPr/>
          </p:nvCxnSpPr>
          <p:spPr bwMode="auto">
            <a:xfrm>
              <a:off x="8197020" y="436561"/>
              <a:ext cx="54375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5" name="LegendMoons" hidden="1">
            <a:extLst>
              <a:ext uri="{FF2B5EF4-FFF2-40B4-BE49-F238E27FC236}">
                <a16:creationId xmlns:a16="http://schemas.microsoft.com/office/drawing/2014/main" id="{C26A42CC-7521-42DF-89A5-A9E0A32DDA17}"/>
              </a:ext>
            </a:extLst>
          </p:cNvPr>
          <p:cNvGrpSpPr/>
          <p:nvPr userDrawn="1"/>
        </p:nvGrpSpPr>
        <p:grpSpPr bwMode="auto">
          <a:xfrm>
            <a:off x="10780221" y="297663"/>
            <a:ext cx="937321" cy="1306516"/>
            <a:chOff x="6655594" y="273840"/>
            <a:chExt cx="702991" cy="1306516"/>
          </a:xfrm>
        </p:grpSpPr>
        <p:grpSp>
          <p:nvGrpSpPr>
            <p:cNvPr id="86" name="MoonLegend1">
              <a:extLst>
                <a:ext uri="{FF2B5EF4-FFF2-40B4-BE49-F238E27FC236}">
                  <a16:creationId xmlns:a16="http://schemas.microsoft.com/office/drawing/2014/main" id="{320D0C78-9C59-4510-A5E0-54CAF72ACA27}"/>
                </a:ext>
              </a:extLst>
            </p:cNvPr>
            <p:cNvGrpSpPr>
              <a:grpSpLocks noChangeAspect="1"/>
            </p:cNvGrpSpPr>
            <p:nvPr>
              <p:custDataLst>
                <p:tags r:id="rId60"/>
              </p:custDataLst>
            </p:nvPr>
          </p:nvGrpSpPr>
          <p:grpSpPr bwMode="auto">
            <a:xfrm>
              <a:off x="6655594" y="273840"/>
              <a:ext cx="209550" cy="209551"/>
              <a:chOff x="4533" y="183"/>
              <a:chExt cx="144" cy="144"/>
            </a:xfrm>
          </p:grpSpPr>
          <p:sp>
            <p:nvSpPr>
              <p:cNvPr id="104" name="Oval 38">
                <a:extLst>
                  <a:ext uri="{FF2B5EF4-FFF2-40B4-BE49-F238E27FC236}">
                    <a16:creationId xmlns:a16="http://schemas.microsoft.com/office/drawing/2014/main" id="{129C84B0-4795-450D-B63A-E037020C0A71}"/>
                  </a:ext>
                </a:extLst>
              </p:cNvPr>
              <p:cNvSpPr>
                <a:spLocks noChangeAspect="1" noChangeArrowheads="1"/>
              </p:cNvSpPr>
              <p:nvPr>
                <p:custDataLst>
                  <p:tags r:id="rId73"/>
                </p:custDataLst>
              </p:nvPr>
            </p:nvSpPr>
            <p:spPr bwMode="auto">
              <a:xfrm>
                <a:off x="4533" y="183"/>
                <a:ext cx="144" cy="144"/>
              </a:xfrm>
              <a:prstGeom prst="ellipse">
                <a:avLst/>
              </a:prstGeom>
              <a:solidFill>
                <a:schemeClr val="accent2"/>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105" name="Arc 39">
                <a:extLst>
                  <a:ext uri="{FF2B5EF4-FFF2-40B4-BE49-F238E27FC236}">
                    <a16:creationId xmlns:a16="http://schemas.microsoft.com/office/drawing/2014/main" id="{03502923-A45D-4DCC-B24B-5587B028F5CD}"/>
                  </a:ext>
                </a:extLst>
              </p:cNvPr>
              <p:cNvSpPr>
                <a:spLocks noChangeAspect="1"/>
              </p:cNvSpPr>
              <p:nvPr>
                <p:custDataLst>
                  <p:tags r:id="rId74"/>
                </p:custDataLst>
              </p:nvPr>
            </p:nvSpPr>
            <p:spPr bwMode="auto">
              <a:xfrm>
                <a:off x="4533" y="183"/>
                <a:ext cx="144" cy="144"/>
              </a:xfrm>
              <a:prstGeom prst="arc">
                <a:avLst>
                  <a:gd name="adj1" fmla="val 16200000"/>
                  <a:gd name="adj2" fmla="val 5400000"/>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nvGrpSpPr>
            <p:cNvPr id="87" name="MoonLegend2">
              <a:extLst>
                <a:ext uri="{FF2B5EF4-FFF2-40B4-BE49-F238E27FC236}">
                  <a16:creationId xmlns:a16="http://schemas.microsoft.com/office/drawing/2014/main" id="{5ED1749F-BFB3-44DF-98CE-421A28AD2505}"/>
                </a:ext>
              </a:extLst>
            </p:cNvPr>
            <p:cNvGrpSpPr>
              <a:grpSpLocks noChangeAspect="1"/>
            </p:cNvGrpSpPr>
            <p:nvPr>
              <p:custDataLst>
                <p:tags r:id="rId61"/>
              </p:custDataLst>
            </p:nvPr>
          </p:nvGrpSpPr>
          <p:grpSpPr bwMode="auto">
            <a:xfrm>
              <a:off x="6655594" y="548081"/>
              <a:ext cx="209550" cy="209551"/>
              <a:chOff x="1694" y="2044"/>
              <a:chExt cx="160" cy="160"/>
            </a:xfrm>
          </p:grpSpPr>
          <p:sp>
            <p:nvSpPr>
              <p:cNvPr id="102" name="Oval 41">
                <a:extLst>
                  <a:ext uri="{FF2B5EF4-FFF2-40B4-BE49-F238E27FC236}">
                    <a16:creationId xmlns:a16="http://schemas.microsoft.com/office/drawing/2014/main" id="{78264DEF-CDBC-48F2-B627-D7F5195C1858}"/>
                  </a:ext>
                </a:extLst>
              </p:cNvPr>
              <p:cNvSpPr>
                <a:spLocks noChangeAspect="1" noChangeArrowheads="1"/>
              </p:cNvSpPr>
              <p:nvPr>
                <p:custDataLst>
                  <p:tags r:id="rId71"/>
                </p:custDataLst>
              </p:nvPr>
            </p:nvSpPr>
            <p:spPr bwMode="auto">
              <a:xfrm>
                <a:off x="1694" y="2044"/>
                <a:ext cx="160" cy="160"/>
              </a:xfrm>
              <a:prstGeom prst="ellipse">
                <a:avLst/>
              </a:prstGeom>
              <a:solidFill>
                <a:schemeClr val="accent2"/>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103" name="Arc 42">
                <a:extLst>
                  <a:ext uri="{FF2B5EF4-FFF2-40B4-BE49-F238E27FC236}">
                    <a16:creationId xmlns:a16="http://schemas.microsoft.com/office/drawing/2014/main" id="{1A68D0ED-1536-4E11-875D-D97800676811}"/>
                  </a:ext>
                </a:extLst>
              </p:cNvPr>
              <p:cNvSpPr>
                <a:spLocks noChangeAspect="1"/>
              </p:cNvSpPr>
              <p:nvPr>
                <p:custDataLst>
                  <p:tags r:id="rId72"/>
                </p:custDataLst>
              </p:nvPr>
            </p:nvSpPr>
            <p:spPr bwMode="auto">
              <a:xfrm>
                <a:off x="1694" y="2044"/>
                <a:ext cx="160" cy="160"/>
              </a:xfrm>
              <a:prstGeom prst="arc">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nvGrpSpPr>
            <p:cNvPr id="88" name="MoonLegend4">
              <a:extLst>
                <a:ext uri="{FF2B5EF4-FFF2-40B4-BE49-F238E27FC236}">
                  <a16:creationId xmlns:a16="http://schemas.microsoft.com/office/drawing/2014/main" id="{C3312103-19DB-4833-B79D-A452B6FF79F1}"/>
                </a:ext>
              </a:extLst>
            </p:cNvPr>
            <p:cNvGrpSpPr>
              <a:grpSpLocks noChangeAspect="1"/>
            </p:cNvGrpSpPr>
            <p:nvPr>
              <p:custDataLst>
                <p:tags r:id="rId62"/>
              </p:custDataLst>
            </p:nvPr>
          </p:nvGrpSpPr>
          <p:grpSpPr bwMode="auto">
            <a:xfrm>
              <a:off x="6655594" y="1096563"/>
              <a:ext cx="209550" cy="209551"/>
              <a:chOff x="4495" y="1198"/>
              <a:chExt cx="160" cy="160"/>
            </a:xfrm>
          </p:grpSpPr>
          <p:sp>
            <p:nvSpPr>
              <p:cNvPr id="100" name="Oval 47">
                <a:extLst>
                  <a:ext uri="{FF2B5EF4-FFF2-40B4-BE49-F238E27FC236}">
                    <a16:creationId xmlns:a16="http://schemas.microsoft.com/office/drawing/2014/main" id="{8268ACF0-253C-43A2-BF56-631BD3D2285F}"/>
                  </a:ext>
                </a:extLst>
              </p:cNvPr>
              <p:cNvSpPr>
                <a:spLocks noChangeAspect="1" noChangeArrowheads="1"/>
              </p:cNvSpPr>
              <p:nvPr>
                <p:custDataLst>
                  <p:tags r:id="rId69"/>
                </p:custDataLst>
              </p:nvPr>
            </p:nvSpPr>
            <p:spPr bwMode="auto">
              <a:xfrm>
                <a:off x="4495" y="1198"/>
                <a:ext cx="160" cy="160"/>
              </a:xfrm>
              <a:prstGeom prst="ellipse">
                <a:avLst/>
              </a:prstGeom>
              <a:solidFill>
                <a:schemeClr val="accent2"/>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101" name="Arc 48">
                <a:extLst>
                  <a:ext uri="{FF2B5EF4-FFF2-40B4-BE49-F238E27FC236}">
                    <a16:creationId xmlns:a16="http://schemas.microsoft.com/office/drawing/2014/main" id="{713D227F-7119-4F67-A5C0-0D74F5632008}"/>
                  </a:ext>
                </a:extLst>
              </p:cNvPr>
              <p:cNvSpPr>
                <a:spLocks noChangeAspect="1"/>
              </p:cNvSpPr>
              <p:nvPr>
                <p:custDataLst>
                  <p:tags r:id="rId70"/>
                </p:custDataLst>
              </p:nvPr>
            </p:nvSpPr>
            <p:spPr bwMode="auto">
              <a:xfrm>
                <a:off x="4495" y="1198"/>
                <a:ext cx="160" cy="160"/>
              </a:xfrm>
              <a:prstGeom prst="arc">
                <a:avLst>
                  <a:gd name="adj1" fmla="val 16200000"/>
                  <a:gd name="adj2" fmla="val 10800000"/>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nvGrpSpPr>
            <p:cNvPr id="89" name="MoonLegend5">
              <a:extLst>
                <a:ext uri="{FF2B5EF4-FFF2-40B4-BE49-F238E27FC236}">
                  <a16:creationId xmlns:a16="http://schemas.microsoft.com/office/drawing/2014/main" id="{ACEE1C5F-F393-43C0-9EB4-54AF08D84265}"/>
                </a:ext>
              </a:extLst>
            </p:cNvPr>
            <p:cNvGrpSpPr>
              <a:grpSpLocks noChangeAspect="1"/>
            </p:cNvGrpSpPr>
            <p:nvPr>
              <p:custDataLst>
                <p:tags r:id="rId63"/>
              </p:custDataLst>
            </p:nvPr>
          </p:nvGrpSpPr>
          <p:grpSpPr bwMode="auto">
            <a:xfrm>
              <a:off x="6655594" y="1370805"/>
              <a:ext cx="209550" cy="209551"/>
              <a:chOff x="4495" y="1440"/>
              <a:chExt cx="160" cy="160"/>
            </a:xfrm>
          </p:grpSpPr>
          <p:sp>
            <p:nvSpPr>
              <p:cNvPr id="98" name="Oval 50">
                <a:extLst>
                  <a:ext uri="{FF2B5EF4-FFF2-40B4-BE49-F238E27FC236}">
                    <a16:creationId xmlns:a16="http://schemas.microsoft.com/office/drawing/2014/main" id="{8EC12850-E2DC-46B6-99B0-529E8D282648}"/>
                  </a:ext>
                </a:extLst>
              </p:cNvPr>
              <p:cNvSpPr>
                <a:spLocks noChangeAspect="1" noChangeArrowheads="1"/>
              </p:cNvSpPr>
              <p:nvPr>
                <p:custDataLst>
                  <p:tags r:id="rId67"/>
                </p:custDataLst>
              </p:nvPr>
            </p:nvSpPr>
            <p:spPr bwMode="auto">
              <a:xfrm>
                <a:off x="4495" y="1440"/>
                <a:ext cx="160" cy="160"/>
              </a:xfrm>
              <a:prstGeom prst="ellipse">
                <a:avLst/>
              </a:prstGeom>
              <a:solidFill>
                <a:schemeClr val="accent2"/>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99" name="Oval 51">
                <a:extLst>
                  <a:ext uri="{FF2B5EF4-FFF2-40B4-BE49-F238E27FC236}">
                    <a16:creationId xmlns:a16="http://schemas.microsoft.com/office/drawing/2014/main" id="{3A1BECCE-AE6A-449F-B006-333060E78E16}"/>
                  </a:ext>
                </a:extLst>
              </p:cNvPr>
              <p:cNvSpPr>
                <a:spLocks noChangeAspect="1" noChangeArrowheads="1"/>
              </p:cNvSpPr>
              <p:nvPr>
                <p:custDataLst>
                  <p:tags r:id="rId68"/>
                </p:custDataLst>
              </p:nvPr>
            </p:nvSpPr>
            <p:spPr bwMode="auto">
              <a:xfrm>
                <a:off x="4495" y="1440"/>
                <a:ext cx="160" cy="160"/>
              </a:xfrm>
              <a:prstGeom prst="arc">
                <a:avLst>
                  <a:gd name="adj1" fmla="val 16200000"/>
                  <a:gd name="adj2" fmla="val 16200000"/>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sp>
          <p:nvSpPr>
            <p:cNvPr id="90" name="Legend1">
              <a:extLst>
                <a:ext uri="{FF2B5EF4-FFF2-40B4-BE49-F238E27FC236}">
                  <a16:creationId xmlns:a16="http://schemas.microsoft.com/office/drawing/2014/main" id="{04955237-1A6E-4ADE-8D71-43DE5A2DFDB1}"/>
                </a:ext>
              </a:extLst>
            </p:cNvPr>
            <p:cNvSpPr>
              <a:spLocks noChangeArrowheads="1"/>
            </p:cNvSpPr>
            <p:nvPr/>
          </p:nvSpPr>
          <p:spPr bwMode="auto">
            <a:xfrm>
              <a:off x="6976269" y="286540"/>
              <a:ext cx="382316"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91" name="Legend2">
              <a:extLst>
                <a:ext uri="{FF2B5EF4-FFF2-40B4-BE49-F238E27FC236}">
                  <a16:creationId xmlns:a16="http://schemas.microsoft.com/office/drawing/2014/main" id="{DC82AFFF-2F5E-48BB-A84C-59C4E19ECEFC}"/>
                </a:ext>
              </a:extLst>
            </p:cNvPr>
            <p:cNvSpPr>
              <a:spLocks noChangeArrowheads="1"/>
            </p:cNvSpPr>
            <p:nvPr/>
          </p:nvSpPr>
          <p:spPr bwMode="auto">
            <a:xfrm>
              <a:off x="6976269" y="561178"/>
              <a:ext cx="382316"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92" name="Legend3">
              <a:extLst>
                <a:ext uri="{FF2B5EF4-FFF2-40B4-BE49-F238E27FC236}">
                  <a16:creationId xmlns:a16="http://schemas.microsoft.com/office/drawing/2014/main" id="{A1BD0C6F-D254-459B-B161-C464DFD7A5FB}"/>
                </a:ext>
              </a:extLst>
            </p:cNvPr>
            <p:cNvSpPr>
              <a:spLocks noChangeArrowheads="1"/>
            </p:cNvSpPr>
            <p:nvPr/>
          </p:nvSpPr>
          <p:spPr bwMode="auto">
            <a:xfrm>
              <a:off x="6976269" y="835817"/>
              <a:ext cx="382316"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93" name="Legend4">
              <a:extLst>
                <a:ext uri="{FF2B5EF4-FFF2-40B4-BE49-F238E27FC236}">
                  <a16:creationId xmlns:a16="http://schemas.microsoft.com/office/drawing/2014/main" id="{620B7201-97AF-4953-9B20-4B1976E1D13E}"/>
                </a:ext>
              </a:extLst>
            </p:cNvPr>
            <p:cNvSpPr>
              <a:spLocks noChangeArrowheads="1"/>
            </p:cNvSpPr>
            <p:nvPr/>
          </p:nvSpPr>
          <p:spPr bwMode="auto">
            <a:xfrm>
              <a:off x="6976269" y="1107280"/>
              <a:ext cx="382316"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94" name="Legend5">
              <a:extLst>
                <a:ext uri="{FF2B5EF4-FFF2-40B4-BE49-F238E27FC236}">
                  <a16:creationId xmlns:a16="http://schemas.microsoft.com/office/drawing/2014/main" id="{3F5B1B05-4367-4D34-B043-35BDCAC7275B}"/>
                </a:ext>
              </a:extLst>
            </p:cNvPr>
            <p:cNvSpPr>
              <a:spLocks noChangeArrowheads="1"/>
            </p:cNvSpPr>
            <p:nvPr/>
          </p:nvSpPr>
          <p:spPr bwMode="auto">
            <a:xfrm>
              <a:off x="6976269" y="1383505"/>
              <a:ext cx="382316"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nvGrpSpPr>
            <p:cNvPr id="95" name="MoonLegend3">
              <a:extLst>
                <a:ext uri="{FF2B5EF4-FFF2-40B4-BE49-F238E27FC236}">
                  <a16:creationId xmlns:a16="http://schemas.microsoft.com/office/drawing/2014/main" id="{082380C3-A6CE-45A3-A149-7E693D3B5F9D}"/>
                </a:ext>
              </a:extLst>
            </p:cNvPr>
            <p:cNvGrpSpPr>
              <a:grpSpLocks noChangeAspect="1"/>
            </p:cNvGrpSpPr>
            <p:nvPr>
              <p:custDataLst>
                <p:tags r:id="rId64"/>
              </p:custDataLst>
            </p:nvPr>
          </p:nvGrpSpPr>
          <p:grpSpPr bwMode="auto">
            <a:xfrm>
              <a:off x="6655594" y="822322"/>
              <a:ext cx="209550" cy="209551"/>
              <a:chOff x="4495" y="1198"/>
              <a:chExt cx="160" cy="160"/>
            </a:xfrm>
          </p:grpSpPr>
          <p:sp>
            <p:nvSpPr>
              <p:cNvPr id="96" name="Oval 47">
                <a:extLst>
                  <a:ext uri="{FF2B5EF4-FFF2-40B4-BE49-F238E27FC236}">
                    <a16:creationId xmlns:a16="http://schemas.microsoft.com/office/drawing/2014/main" id="{777D0623-E0BB-4455-B911-DFD3A75F4F29}"/>
                  </a:ext>
                </a:extLst>
              </p:cNvPr>
              <p:cNvSpPr>
                <a:spLocks noChangeAspect="1" noChangeArrowheads="1"/>
              </p:cNvSpPr>
              <p:nvPr>
                <p:custDataLst>
                  <p:tags r:id="rId65"/>
                </p:custDataLst>
              </p:nvPr>
            </p:nvSpPr>
            <p:spPr bwMode="auto">
              <a:xfrm>
                <a:off x="4495" y="1198"/>
                <a:ext cx="160" cy="160"/>
              </a:xfrm>
              <a:prstGeom prst="ellipse">
                <a:avLst/>
              </a:prstGeom>
              <a:solidFill>
                <a:schemeClr val="accent2"/>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97" name="Arc 48">
                <a:extLst>
                  <a:ext uri="{FF2B5EF4-FFF2-40B4-BE49-F238E27FC236}">
                    <a16:creationId xmlns:a16="http://schemas.microsoft.com/office/drawing/2014/main" id="{64278E39-D9A3-4B8A-90EA-994F81A00EF9}"/>
                  </a:ext>
                </a:extLst>
              </p:cNvPr>
              <p:cNvSpPr>
                <a:spLocks noChangeAspect="1"/>
              </p:cNvSpPr>
              <p:nvPr>
                <p:custDataLst>
                  <p:tags r:id="rId66"/>
                </p:custDataLst>
              </p:nvPr>
            </p:nvSpPr>
            <p:spPr bwMode="auto">
              <a:xfrm>
                <a:off x="4495" y="1198"/>
                <a:ext cx="160" cy="160"/>
              </a:xfrm>
              <a:prstGeom prst="arc">
                <a:avLst>
                  <a:gd name="adj1" fmla="val 16200000"/>
                  <a:gd name="adj2" fmla="val 5400000"/>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grpSp>
        <p:nvGrpSpPr>
          <p:cNvPr id="106" name="EmptyMoon" hidden="1">
            <a:extLst>
              <a:ext uri="{FF2B5EF4-FFF2-40B4-BE49-F238E27FC236}">
                <a16:creationId xmlns:a16="http://schemas.microsoft.com/office/drawing/2014/main" id="{BE24F556-81E9-4289-94E4-7B79387100C6}"/>
              </a:ext>
            </a:extLst>
          </p:cNvPr>
          <p:cNvGrpSpPr>
            <a:grpSpLocks noChangeAspect="1"/>
          </p:cNvGrpSpPr>
          <p:nvPr userDrawn="1">
            <p:custDataLst>
              <p:tags r:id="rId15"/>
            </p:custDataLst>
          </p:nvPr>
        </p:nvGrpSpPr>
        <p:grpSpPr>
          <a:xfrm>
            <a:off x="7192433" y="4962377"/>
            <a:ext cx="338667" cy="254000"/>
            <a:chOff x="762000" y="1270000"/>
            <a:chExt cx="254000" cy="254000"/>
          </a:xfrm>
          <a:solidFill>
            <a:schemeClr val="accent2"/>
          </a:solidFill>
        </p:grpSpPr>
        <p:sp>
          <p:nvSpPr>
            <p:cNvPr id="107" name="Oval 106">
              <a:extLst>
                <a:ext uri="{FF2B5EF4-FFF2-40B4-BE49-F238E27FC236}">
                  <a16:creationId xmlns:a16="http://schemas.microsoft.com/office/drawing/2014/main" id="{3C4FCBDE-E14D-4024-952E-CDEA28A33D40}"/>
                </a:ext>
              </a:extLst>
            </p:cNvPr>
            <p:cNvSpPr/>
            <p:nvPr>
              <p:custDataLst>
                <p:tags r:id="rId58"/>
              </p:custDataLst>
            </p:nvPr>
          </p:nvSpPr>
          <p:spPr>
            <a:xfrm>
              <a:off x="762000" y="1270000"/>
              <a:ext cx="254000" cy="254000"/>
            </a:xfrm>
            <a:prstGeom prst="ellipse">
              <a:avLst/>
            </a:prstGeom>
            <a:grpFill/>
            <a:ln w="0" cap="flat"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08" name="Arc 107">
              <a:extLst>
                <a:ext uri="{FF2B5EF4-FFF2-40B4-BE49-F238E27FC236}">
                  <a16:creationId xmlns:a16="http://schemas.microsoft.com/office/drawing/2014/main" id="{9D2649C7-A4D1-46D4-9DE8-245AFD183A9D}"/>
                </a:ext>
              </a:extLst>
            </p:cNvPr>
            <p:cNvSpPr/>
            <p:nvPr>
              <p:custDataLst>
                <p:tags r:id="rId59"/>
              </p:custDataLst>
            </p:nvPr>
          </p:nvSpPr>
          <p:spPr>
            <a:xfrm>
              <a:off x="762000" y="1270000"/>
              <a:ext cx="254000" cy="254000"/>
            </a:xfrm>
            <a:prstGeom prst="arc">
              <a:avLst>
                <a:gd name="adj1" fmla="val 16200000"/>
                <a:gd name="adj2" fmla="val 5400000"/>
              </a:avLst>
            </a:prstGeom>
            <a:solidFill>
              <a:schemeClr val="accent1"/>
            </a:solidFill>
            <a:ln w="0" cap="flat" cmpd="sng" algn="ctr">
              <a:noFill/>
              <a:prstDash val="solid"/>
              <a:round/>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grpSp>
        <p:nvGrpSpPr>
          <p:cNvPr id="109" name="QuaterMoon" hidden="1">
            <a:extLst>
              <a:ext uri="{FF2B5EF4-FFF2-40B4-BE49-F238E27FC236}">
                <a16:creationId xmlns:a16="http://schemas.microsoft.com/office/drawing/2014/main" id="{BC30C12D-3E21-492D-AF5E-E7FC7168671F}"/>
              </a:ext>
            </a:extLst>
          </p:cNvPr>
          <p:cNvGrpSpPr>
            <a:grpSpLocks noChangeAspect="1"/>
          </p:cNvGrpSpPr>
          <p:nvPr userDrawn="1">
            <p:custDataLst>
              <p:tags r:id="rId16"/>
            </p:custDataLst>
          </p:nvPr>
        </p:nvGrpSpPr>
        <p:grpSpPr>
          <a:xfrm>
            <a:off x="7619557" y="4962377"/>
            <a:ext cx="338667" cy="254000"/>
            <a:chOff x="762000" y="1270000"/>
            <a:chExt cx="254000" cy="254000"/>
          </a:xfrm>
        </p:grpSpPr>
        <p:sp>
          <p:nvSpPr>
            <p:cNvPr id="110" name="Oval 109">
              <a:extLst>
                <a:ext uri="{FF2B5EF4-FFF2-40B4-BE49-F238E27FC236}">
                  <a16:creationId xmlns:a16="http://schemas.microsoft.com/office/drawing/2014/main" id="{4761A926-1358-48CF-A6F7-FDF3E84AB13B}"/>
                </a:ext>
              </a:extLst>
            </p:cNvPr>
            <p:cNvSpPr/>
            <p:nvPr>
              <p:custDataLst>
                <p:tags r:id="rId56"/>
              </p:custDataLst>
            </p:nvPr>
          </p:nvSpPr>
          <p:spPr>
            <a:xfrm>
              <a:off x="762000" y="1270000"/>
              <a:ext cx="254000" cy="254000"/>
            </a:xfrm>
            <a:prstGeom prst="ellipse">
              <a:avLst/>
            </a:prstGeom>
            <a:solidFill>
              <a:schemeClr val="accent2"/>
            </a:solidFill>
            <a:ln w="0" cap="flat"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11" name="Arc 110">
              <a:extLst>
                <a:ext uri="{FF2B5EF4-FFF2-40B4-BE49-F238E27FC236}">
                  <a16:creationId xmlns:a16="http://schemas.microsoft.com/office/drawing/2014/main" id="{68B94DD6-7096-43AD-9E89-2861EAD5CA29}"/>
                </a:ext>
              </a:extLst>
            </p:cNvPr>
            <p:cNvSpPr/>
            <p:nvPr>
              <p:custDataLst>
                <p:tags r:id="rId57"/>
              </p:custDataLst>
            </p:nvPr>
          </p:nvSpPr>
          <p:spPr>
            <a:xfrm>
              <a:off x="762000" y="1270000"/>
              <a:ext cx="254000" cy="254000"/>
            </a:xfrm>
            <a:prstGeom prst="arc">
              <a:avLst>
                <a:gd name="adj1" fmla="val 16200000"/>
                <a:gd name="adj2" fmla="val 0"/>
              </a:avLst>
            </a:prstGeom>
            <a:solidFill>
              <a:schemeClr val="accent1"/>
            </a:solidFill>
            <a:ln w="0" cap="flat" cmpd="sng" algn="ctr">
              <a:noFill/>
              <a:prstDash val="solid"/>
              <a:round/>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grpSp>
        <p:nvGrpSpPr>
          <p:cNvPr id="112" name="HalfMoon" hidden="1">
            <a:extLst>
              <a:ext uri="{FF2B5EF4-FFF2-40B4-BE49-F238E27FC236}">
                <a16:creationId xmlns:a16="http://schemas.microsoft.com/office/drawing/2014/main" id="{9412A36E-0955-4C00-A457-744F7B1AD076}"/>
              </a:ext>
            </a:extLst>
          </p:cNvPr>
          <p:cNvGrpSpPr>
            <a:grpSpLocks noChangeAspect="1"/>
          </p:cNvGrpSpPr>
          <p:nvPr userDrawn="1">
            <p:custDataLst>
              <p:tags r:id="rId17"/>
            </p:custDataLst>
          </p:nvPr>
        </p:nvGrpSpPr>
        <p:grpSpPr>
          <a:xfrm>
            <a:off x="8046677" y="4962377"/>
            <a:ext cx="338667" cy="254000"/>
            <a:chOff x="762000" y="1270000"/>
            <a:chExt cx="254000" cy="254000"/>
          </a:xfrm>
        </p:grpSpPr>
        <p:sp>
          <p:nvSpPr>
            <p:cNvPr id="113" name="Oval 112">
              <a:extLst>
                <a:ext uri="{FF2B5EF4-FFF2-40B4-BE49-F238E27FC236}">
                  <a16:creationId xmlns:a16="http://schemas.microsoft.com/office/drawing/2014/main" id="{96041710-A64D-4B21-840B-C46BA3DB30A2}"/>
                </a:ext>
              </a:extLst>
            </p:cNvPr>
            <p:cNvSpPr/>
            <p:nvPr>
              <p:custDataLst>
                <p:tags r:id="rId54"/>
              </p:custDataLst>
            </p:nvPr>
          </p:nvSpPr>
          <p:spPr>
            <a:xfrm>
              <a:off x="762000" y="1270000"/>
              <a:ext cx="254000" cy="254000"/>
            </a:xfrm>
            <a:prstGeom prst="ellipse">
              <a:avLst/>
            </a:prstGeom>
            <a:solidFill>
              <a:schemeClr val="accent2"/>
            </a:solidFill>
            <a:ln w="0" cap="flat"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14" name="Arc 113">
              <a:extLst>
                <a:ext uri="{FF2B5EF4-FFF2-40B4-BE49-F238E27FC236}">
                  <a16:creationId xmlns:a16="http://schemas.microsoft.com/office/drawing/2014/main" id="{80962A32-E8E1-45BF-8548-AE0398E7F925}"/>
                </a:ext>
              </a:extLst>
            </p:cNvPr>
            <p:cNvSpPr/>
            <p:nvPr>
              <p:custDataLst>
                <p:tags r:id="rId55"/>
              </p:custDataLst>
            </p:nvPr>
          </p:nvSpPr>
          <p:spPr>
            <a:xfrm>
              <a:off x="762000" y="1270000"/>
              <a:ext cx="254000" cy="254000"/>
            </a:xfrm>
            <a:prstGeom prst="arc">
              <a:avLst>
                <a:gd name="adj1" fmla="val 16200000"/>
                <a:gd name="adj2" fmla="val 5400000"/>
              </a:avLst>
            </a:prstGeom>
            <a:solidFill>
              <a:schemeClr val="accent1"/>
            </a:solidFill>
            <a:ln w="0" cap="flat" cmpd="sng" algn="ctr">
              <a:noFill/>
              <a:prstDash val="solid"/>
              <a:round/>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grpSp>
        <p:nvGrpSpPr>
          <p:cNvPr id="115" name="3QuaterMoon" hidden="1">
            <a:extLst>
              <a:ext uri="{FF2B5EF4-FFF2-40B4-BE49-F238E27FC236}">
                <a16:creationId xmlns:a16="http://schemas.microsoft.com/office/drawing/2014/main" id="{EEBDE8D6-F912-435B-A255-FCD76A9A1C3C}"/>
              </a:ext>
            </a:extLst>
          </p:cNvPr>
          <p:cNvGrpSpPr>
            <a:grpSpLocks noChangeAspect="1"/>
          </p:cNvGrpSpPr>
          <p:nvPr userDrawn="1">
            <p:custDataLst>
              <p:tags r:id="rId18"/>
            </p:custDataLst>
          </p:nvPr>
        </p:nvGrpSpPr>
        <p:grpSpPr>
          <a:xfrm>
            <a:off x="8473797" y="4962377"/>
            <a:ext cx="338667" cy="254000"/>
            <a:chOff x="762000" y="1270000"/>
            <a:chExt cx="254000" cy="254000"/>
          </a:xfrm>
        </p:grpSpPr>
        <p:sp>
          <p:nvSpPr>
            <p:cNvPr id="116" name="Oval 115">
              <a:extLst>
                <a:ext uri="{FF2B5EF4-FFF2-40B4-BE49-F238E27FC236}">
                  <a16:creationId xmlns:a16="http://schemas.microsoft.com/office/drawing/2014/main" id="{0A5684E4-40E1-4284-BF5F-C577B4023FB1}"/>
                </a:ext>
              </a:extLst>
            </p:cNvPr>
            <p:cNvSpPr/>
            <p:nvPr>
              <p:custDataLst>
                <p:tags r:id="rId52"/>
              </p:custDataLst>
            </p:nvPr>
          </p:nvSpPr>
          <p:spPr>
            <a:xfrm>
              <a:off x="762000" y="1270000"/>
              <a:ext cx="254000" cy="254000"/>
            </a:xfrm>
            <a:prstGeom prst="ellipse">
              <a:avLst/>
            </a:prstGeom>
            <a:solidFill>
              <a:schemeClr val="accent2"/>
            </a:solidFill>
            <a:ln w="0" cap="flat"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17" name="Arc 116">
              <a:extLst>
                <a:ext uri="{FF2B5EF4-FFF2-40B4-BE49-F238E27FC236}">
                  <a16:creationId xmlns:a16="http://schemas.microsoft.com/office/drawing/2014/main" id="{C4354EE1-97E6-46AB-8B50-A6B6EBCC3C60}"/>
                </a:ext>
              </a:extLst>
            </p:cNvPr>
            <p:cNvSpPr/>
            <p:nvPr>
              <p:custDataLst>
                <p:tags r:id="rId53"/>
              </p:custDataLst>
            </p:nvPr>
          </p:nvSpPr>
          <p:spPr>
            <a:xfrm>
              <a:off x="762000" y="1270000"/>
              <a:ext cx="254000" cy="254000"/>
            </a:xfrm>
            <a:prstGeom prst="arc">
              <a:avLst>
                <a:gd name="adj1" fmla="val 16200000"/>
                <a:gd name="adj2" fmla="val 10800000"/>
              </a:avLst>
            </a:prstGeom>
            <a:solidFill>
              <a:schemeClr val="accent1"/>
            </a:solidFill>
            <a:ln w="0" cap="flat" cmpd="sng" algn="ctr">
              <a:noFill/>
              <a:prstDash val="solid"/>
              <a:round/>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grpSp>
        <p:nvGrpSpPr>
          <p:cNvPr id="118" name="FullMoon" hidden="1">
            <a:extLst>
              <a:ext uri="{FF2B5EF4-FFF2-40B4-BE49-F238E27FC236}">
                <a16:creationId xmlns:a16="http://schemas.microsoft.com/office/drawing/2014/main" id="{820ADE6A-B600-45E2-A783-1D3F5DFD9053}"/>
              </a:ext>
            </a:extLst>
          </p:cNvPr>
          <p:cNvGrpSpPr>
            <a:grpSpLocks noChangeAspect="1"/>
          </p:cNvGrpSpPr>
          <p:nvPr userDrawn="1">
            <p:custDataLst>
              <p:tags r:id="rId19"/>
            </p:custDataLst>
          </p:nvPr>
        </p:nvGrpSpPr>
        <p:grpSpPr>
          <a:xfrm>
            <a:off x="8900921" y="4962377"/>
            <a:ext cx="338667" cy="254000"/>
            <a:chOff x="762000" y="1270000"/>
            <a:chExt cx="254000" cy="254000"/>
          </a:xfrm>
        </p:grpSpPr>
        <p:sp>
          <p:nvSpPr>
            <p:cNvPr id="119" name="Oval 118">
              <a:extLst>
                <a:ext uri="{FF2B5EF4-FFF2-40B4-BE49-F238E27FC236}">
                  <a16:creationId xmlns:a16="http://schemas.microsoft.com/office/drawing/2014/main" id="{B2376AF5-71BC-41D2-9914-87B8E70084B3}"/>
                </a:ext>
              </a:extLst>
            </p:cNvPr>
            <p:cNvSpPr/>
            <p:nvPr>
              <p:custDataLst>
                <p:tags r:id="rId50"/>
              </p:custDataLst>
            </p:nvPr>
          </p:nvSpPr>
          <p:spPr>
            <a:xfrm>
              <a:off x="762000" y="1270000"/>
              <a:ext cx="254000" cy="254000"/>
            </a:xfrm>
            <a:prstGeom prst="ellipse">
              <a:avLst/>
            </a:prstGeom>
            <a:solidFill>
              <a:schemeClr val="accent2"/>
            </a:solidFill>
            <a:ln w="0" cap="flat"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20" name="Arc 119">
              <a:extLst>
                <a:ext uri="{FF2B5EF4-FFF2-40B4-BE49-F238E27FC236}">
                  <a16:creationId xmlns:a16="http://schemas.microsoft.com/office/drawing/2014/main" id="{B1E236B3-9A93-403D-9DA5-B216114EF389}"/>
                </a:ext>
              </a:extLst>
            </p:cNvPr>
            <p:cNvSpPr/>
            <p:nvPr>
              <p:custDataLst>
                <p:tags r:id="rId51"/>
              </p:custDataLst>
            </p:nvPr>
          </p:nvSpPr>
          <p:spPr>
            <a:xfrm>
              <a:off x="762000" y="1270000"/>
              <a:ext cx="254000" cy="254000"/>
            </a:xfrm>
            <a:prstGeom prst="arc">
              <a:avLst>
                <a:gd name="adj1" fmla="val 16200000"/>
                <a:gd name="adj2" fmla="val 16200000"/>
              </a:avLst>
            </a:prstGeom>
            <a:solidFill>
              <a:schemeClr val="accent1"/>
            </a:solidFill>
            <a:ln w="0" cap="flat" cmpd="sng" algn="ctr">
              <a:noFill/>
              <a:prstDash val="solid"/>
              <a:round/>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sp>
        <p:nvSpPr>
          <p:cNvPr id="121" name="Body3" hidden="1">
            <a:extLst>
              <a:ext uri="{FF2B5EF4-FFF2-40B4-BE49-F238E27FC236}">
                <a16:creationId xmlns:a16="http://schemas.microsoft.com/office/drawing/2014/main" id="{9E0803B5-5C02-4040-8DC3-9CAFB4AD34BD}"/>
              </a:ext>
            </a:extLst>
          </p:cNvPr>
          <p:cNvSpPr txBox="1">
            <a:spLocks noChangeAspect="1"/>
          </p:cNvSpPr>
          <p:nvPr userDrawn="1">
            <p:custDataLst>
              <p:tags r:id="rId20"/>
            </p:custDataLst>
          </p:nvPr>
        </p:nvSpPr>
        <p:spPr>
          <a:xfrm>
            <a:off x="1337733" y="1257300"/>
            <a:ext cx="2032000" cy="1524000"/>
          </a:xfrm>
          <a:prstGeom prst="rect">
            <a:avLst/>
          </a:prstGeom>
          <a:solidFill>
            <a:schemeClr val="accent1"/>
          </a:solidFill>
          <a:ln w="9525">
            <a:solidFill>
              <a:schemeClr val="bg1"/>
            </a:solidFill>
          </a:ln>
        </p:spPr>
        <p:txBody>
          <a:bodyPr vert="horz" wrap="square" lIns="76200" tIns="76200" rIns="76200" bIns="76200" rtlCol="0" anchor="ctr">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buClr>
                <a:schemeClr val="bg1"/>
              </a:buClr>
            </a:pPr>
            <a:r>
              <a:rPr lang="en-US" sz="1400">
                <a:solidFill>
                  <a:schemeClr val="bg1"/>
                </a:solidFill>
              </a:rPr>
              <a:t>Text</a:t>
            </a:r>
          </a:p>
        </p:txBody>
      </p:sp>
      <p:sp>
        <p:nvSpPr>
          <p:cNvPr id="122" name="BulletRectangle3" hidden="1">
            <a:extLst>
              <a:ext uri="{FF2B5EF4-FFF2-40B4-BE49-F238E27FC236}">
                <a16:creationId xmlns:a16="http://schemas.microsoft.com/office/drawing/2014/main" id="{C50C9489-64B9-4C39-BDBB-F0BACF7EF7D1}"/>
              </a:ext>
            </a:extLst>
          </p:cNvPr>
          <p:cNvSpPr txBox="1">
            <a:spLocks noChangeAspect="1"/>
          </p:cNvSpPr>
          <p:nvPr userDrawn="1">
            <p:custDataLst>
              <p:tags r:id="rId21"/>
            </p:custDataLst>
          </p:nvPr>
        </p:nvSpPr>
        <p:spPr>
          <a:xfrm>
            <a:off x="1337733" y="3035300"/>
            <a:ext cx="2032000" cy="1524000"/>
          </a:xfrm>
          <a:prstGeom prst="rect">
            <a:avLst/>
          </a:prstGeom>
          <a:solidFill>
            <a:schemeClr val="accent1"/>
          </a:solidFill>
          <a:ln w="9525">
            <a:solidFill>
              <a:schemeClr val="bg1"/>
            </a:solidFill>
          </a:ln>
        </p:spPr>
        <p:txBody>
          <a:bodyPr vert="horz" wrap="square" lIns="72009" tIns="72009" rIns="72009" bIns="72009" rtlCol="0" anchor="ctr">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lvl="1">
              <a:buClr>
                <a:schemeClr val="bg1"/>
              </a:buClr>
            </a:pPr>
            <a:r>
              <a:rPr lang="en-US" sz="1400">
                <a:solidFill>
                  <a:schemeClr val="bg1"/>
                </a:solidFill>
              </a:rPr>
              <a:t>Bullet</a:t>
            </a:r>
          </a:p>
          <a:p>
            <a:pPr lvl="1">
              <a:buClr>
                <a:schemeClr val="bg1"/>
              </a:buClr>
            </a:pPr>
            <a:r>
              <a:rPr lang="en-US" sz="1400">
                <a:solidFill>
                  <a:schemeClr val="bg1"/>
                </a:solidFill>
              </a:rPr>
              <a:t>Bullet</a:t>
            </a:r>
          </a:p>
        </p:txBody>
      </p:sp>
      <p:sp>
        <p:nvSpPr>
          <p:cNvPr id="123" name="RowHeader1" hidden="1">
            <a:extLst>
              <a:ext uri="{FF2B5EF4-FFF2-40B4-BE49-F238E27FC236}">
                <a16:creationId xmlns:a16="http://schemas.microsoft.com/office/drawing/2014/main" id="{CDB92DC5-8E95-4020-9212-EFC0E168955A}"/>
              </a:ext>
            </a:extLst>
          </p:cNvPr>
          <p:cNvSpPr txBox="1">
            <a:spLocks noChangeAspect="1"/>
          </p:cNvSpPr>
          <p:nvPr userDrawn="1">
            <p:custDataLst>
              <p:tags r:id="rId22"/>
            </p:custDataLst>
          </p:nvPr>
        </p:nvSpPr>
        <p:spPr>
          <a:xfrm>
            <a:off x="1337736" y="4920736"/>
            <a:ext cx="1439333" cy="369332"/>
          </a:xfrm>
          <a:prstGeom prst="rect">
            <a:avLst/>
          </a:prstGeom>
          <a:solidFill>
            <a:schemeClr val="accent1"/>
          </a:solidFill>
          <a:ln>
            <a:solidFill>
              <a:schemeClr val="bg1"/>
            </a:solidFill>
          </a:ln>
        </p:spPr>
        <p:txBody>
          <a:bodyPr vert="horz" wrap="square" lIns="76200" tIns="76200" rIns="76200" bIns="76200" rtlCol="0" anchor="ctr" anchorCtr="0">
            <a:sp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buClr>
                <a:schemeClr val="bg1"/>
              </a:buClr>
            </a:pPr>
            <a:r>
              <a:rPr lang="en-US" sz="1400" b="1">
                <a:solidFill>
                  <a:schemeClr val="bg1"/>
                </a:solidFill>
              </a:rPr>
              <a:t>Row header</a:t>
            </a:r>
          </a:p>
        </p:txBody>
      </p:sp>
      <p:sp>
        <p:nvSpPr>
          <p:cNvPr id="124" name="Oval" hidden="1">
            <a:extLst>
              <a:ext uri="{FF2B5EF4-FFF2-40B4-BE49-F238E27FC236}">
                <a16:creationId xmlns:a16="http://schemas.microsoft.com/office/drawing/2014/main" id="{FEBDAD5E-F621-41E4-8C76-449B81BEED83}"/>
              </a:ext>
            </a:extLst>
          </p:cNvPr>
          <p:cNvSpPr txBox="1">
            <a:spLocks noChangeAspect="1"/>
          </p:cNvSpPr>
          <p:nvPr userDrawn="1">
            <p:custDataLst>
              <p:tags r:id="rId23"/>
            </p:custDataLst>
          </p:nvPr>
        </p:nvSpPr>
        <p:spPr>
          <a:xfrm>
            <a:off x="3031067" y="4699000"/>
            <a:ext cx="2032000" cy="1524000"/>
          </a:xfrm>
          <a:prstGeom prst="ellipse">
            <a:avLst/>
          </a:prstGeom>
          <a:solidFill>
            <a:schemeClr val="accent1"/>
          </a:solidFill>
          <a:ln>
            <a:solidFill>
              <a:schemeClr val="bg1"/>
            </a:solidFill>
          </a:ln>
        </p:spPr>
        <p:txBody>
          <a:bodyPr vert="horz" wrap="square" lIns="3810" tIns="0" rIns="3810" bIns="0" rtlCol="0" anchor="ctr" anchorCtr="1">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lgn="ctr">
              <a:buClr>
                <a:schemeClr val="bg1"/>
              </a:buClr>
            </a:pPr>
            <a:r>
              <a:rPr lang="en-US" sz="1600">
                <a:solidFill>
                  <a:schemeClr val="bg1"/>
                </a:solidFill>
              </a:rPr>
              <a:t>Text</a:t>
            </a:r>
          </a:p>
        </p:txBody>
      </p:sp>
      <p:sp>
        <p:nvSpPr>
          <p:cNvPr id="125" name="RoundedRectangle" hidden="1">
            <a:extLst>
              <a:ext uri="{FF2B5EF4-FFF2-40B4-BE49-F238E27FC236}">
                <a16:creationId xmlns:a16="http://schemas.microsoft.com/office/drawing/2014/main" id="{8DDD4385-68D4-4AFD-9340-655391D6EB91}"/>
              </a:ext>
            </a:extLst>
          </p:cNvPr>
          <p:cNvSpPr txBox="1">
            <a:spLocks noChangeAspect="1"/>
          </p:cNvSpPr>
          <p:nvPr userDrawn="1">
            <p:custDataLst>
              <p:tags r:id="rId24"/>
            </p:custDataLst>
          </p:nvPr>
        </p:nvSpPr>
        <p:spPr>
          <a:xfrm>
            <a:off x="3708400" y="635000"/>
            <a:ext cx="2032000" cy="1524000"/>
          </a:xfrm>
          <a:prstGeom prst="roundRect">
            <a:avLst/>
          </a:prstGeom>
          <a:solidFill>
            <a:schemeClr val="accent1"/>
          </a:solidFill>
          <a:ln>
            <a:solidFill>
              <a:schemeClr val="bg1"/>
            </a:solidFill>
          </a:ln>
        </p:spPr>
        <p:txBody>
          <a:bodyPr vert="horz" wrap="square" lIns="76200" tIns="76200" rIns="76200" bIns="76200" rtlCol="0" anchor="t" anchorCtr="0">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a:buClr>
                <a:schemeClr val="bg1"/>
              </a:buClr>
            </a:pPr>
            <a:r>
              <a:rPr lang="en-US" sz="1600">
                <a:solidFill>
                  <a:schemeClr val="bg1"/>
                </a:solidFill>
              </a:rPr>
              <a:t>Text</a:t>
            </a:r>
          </a:p>
        </p:txBody>
      </p:sp>
      <p:grpSp>
        <p:nvGrpSpPr>
          <p:cNvPr id="126" name="Flow" hidden="1">
            <a:extLst>
              <a:ext uri="{FF2B5EF4-FFF2-40B4-BE49-F238E27FC236}">
                <a16:creationId xmlns:a16="http://schemas.microsoft.com/office/drawing/2014/main" id="{01F1391A-0F1C-4B12-8EAC-5F9C74E906BC}"/>
              </a:ext>
            </a:extLst>
          </p:cNvPr>
          <p:cNvGrpSpPr>
            <a:grpSpLocks noChangeAspect="1"/>
          </p:cNvGrpSpPr>
          <p:nvPr userDrawn="1">
            <p:custDataLst>
              <p:tags r:id="rId25"/>
            </p:custDataLst>
          </p:nvPr>
        </p:nvGrpSpPr>
        <p:grpSpPr>
          <a:xfrm>
            <a:off x="5451332" y="5479833"/>
            <a:ext cx="2438400" cy="914400"/>
            <a:chOff x="5905500" y="3124200"/>
            <a:chExt cx="1828800" cy="914400"/>
          </a:xfrm>
        </p:grpSpPr>
        <p:sp>
          <p:nvSpPr>
            <p:cNvPr id="127" name="Freeform: Shape 126">
              <a:extLst>
                <a:ext uri="{FF2B5EF4-FFF2-40B4-BE49-F238E27FC236}">
                  <a16:creationId xmlns:a16="http://schemas.microsoft.com/office/drawing/2014/main" id="{151AB292-C772-439B-B9C6-10D580DF3C6B}"/>
                </a:ext>
              </a:extLst>
            </p:cNvPr>
            <p:cNvSpPr/>
            <p:nvPr>
              <p:custDataLst>
                <p:tags r:id="rId48"/>
              </p:custDataLst>
            </p:nvPr>
          </p:nvSpPr>
          <p:spPr>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28" name="TextBox 127">
              <a:extLst>
                <a:ext uri="{FF2B5EF4-FFF2-40B4-BE49-F238E27FC236}">
                  <a16:creationId xmlns:a16="http://schemas.microsoft.com/office/drawing/2014/main" id="{692C4253-4AC8-4DD9-B0A4-4618AB30B457}"/>
                </a:ext>
              </a:extLst>
            </p:cNvPr>
            <p:cNvSpPr txBox="1"/>
            <p:nvPr>
              <p:custDataLst>
                <p:tags r:id="rId49"/>
              </p:custDataLst>
            </p:nvPr>
          </p:nvSpPr>
          <p:spPr>
            <a:xfrm>
              <a:off x="5969000" y="3187700"/>
              <a:ext cx="1524000" cy="787400"/>
            </a:xfrm>
            <a:prstGeom prst="rect">
              <a:avLst/>
            </a:prstGeom>
            <a:noFill/>
          </p:spPr>
          <p:txBody>
            <a:bodyPr vert="horz" wrap="square" lIns="0" tIns="0" rIns="0" bIns="0" rtlCol="0" anchor="ctr">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r>
                <a:rPr lang="en-US" sz="1600" b="1">
                  <a:solidFill>
                    <a:schemeClr val="bg1"/>
                  </a:solidFill>
                </a:rPr>
                <a:t>Text</a:t>
              </a:r>
            </a:p>
          </p:txBody>
        </p:sp>
      </p:grpSp>
      <p:grpSp>
        <p:nvGrpSpPr>
          <p:cNvPr id="129" name="SplitFlow" hidden="1">
            <a:extLst>
              <a:ext uri="{FF2B5EF4-FFF2-40B4-BE49-F238E27FC236}">
                <a16:creationId xmlns:a16="http://schemas.microsoft.com/office/drawing/2014/main" id="{22A06AD6-2833-4490-9ACF-5641E31C1C32}"/>
              </a:ext>
            </a:extLst>
          </p:cNvPr>
          <p:cNvGrpSpPr/>
          <p:nvPr userDrawn="1">
            <p:custDataLst>
              <p:tags r:id="rId26"/>
            </p:custDataLst>
          </p:nvPr>
        </p:nvGrpSpPr>
        <p:grpSpPr>
          <a:xfrm>
            <a:off x="6558198" y="804615"/>
            <a:ext cx="2438401" cy="914400"/>
            <a:chOff x="1015999" y="1016000"/>
            <a:chExt cx="1828801" cy="914400"/>
          </a:xfrm>
        </p:grpSpPr>
        <p:sp>
          <p:nvSpPr>
            <p:cNvPr id="130" name="Freeform: Shape 129">
              <a:extLst>
                <a:ext uri="{FF2B5EF4-FFF2-40B4-BE49-F238E27FC236}">
                  <a16:creationId xmlns:a16="http://schemas.microsoft.com/office/drawing/2014/main" id="{B6EC2CAA-38C7-435B-A819-A0670A32E9FC}"/>
                </a:ext>
              </a:extLst>
            </p:cNvPr>
            <p:cNvSpPr/>
            <p:nvPr>
              <p:custDataLst>
                <p:tags r:id="rId42"/>
              </p:custDataLst>
            </p:nvPr>
          </p:nvSpPr>
          <p:spPr>
            <a:xfrm>
              <a:off x="1016000" y="10160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97126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97126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97126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97126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31" name="TextBox 130">
              <a:extLst>
                <a:ext uri="{FF2B5EF4-FFF2-40B4-BE49-F238E27FC236}">
                  <a16:creationId xmlns:a16="http://schemas.microsoft.com/office/drawing/2014/main" id="{6868EC88-7608-4605-961D-46988F739575}"/>
                </a:ext>
              </a:extLst>
            </p:cNvPr>
            <p:cNvSpPr txBox="1"/>
            <p:nvPr>
              <p:custDataLst>
                <p:tags r:id="rId43"/>
              </p:custDataLst>
            </p:nvPr>
          </p:nvSpPr>
          <p:spPr>
            <a:xfrm>
              <a:off x="1079500" y="1073150"/>
              <a:ext cx="1600708" cy="342900"/>
            </a:xfrm>
            <a:prstGeom prst="rect">
              <a:avLst/>
            </a:prstGeom>
            <a:noFill/>
          </p:spPr>
          <p:txBody>
            <a:bodyPr vert="horz" wrap="square" lIns="0" tIns="0" rIns="0" bIns="0" rtlCol="0" anchor="ctr">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r>
                <a:rPr lang="en-US" sz="1600" b="1">
                  <a:solidFill>
                    <a:schemeClr val="bg1"/>
                  </a:solidFill>
                </a:rPr>
                <a:t>Text</a:t>
              </a:r>
            </a:p>
          </p:txBody>
        </p:sp>
        <p:sp>
          <p:nvSpPr>
            <p:cNvPr id="132" name="Freeform: Shape 131">
              <a:extLst>
                <a:ext uri="{FF2B5EF4-FFF2-40B4-BE49-F238E27FC236}">
                  <a16:creationId xmlns:a16="http://schemas.microsoft.com/office/drawing/2014/main" id="{4804F7AB-2C86-48CD-928E-64CDBB665D34}"/>
                </a:ext>
              </a:extLst>
            </p:cNvPr>
            <p:cNvSpPr/>
            <p:nvPr>
              <p:custDataLst>
                <p:tags r:id="rId44"/>
              </p:custDataLst>
            </p:nvPr>
          </p:nvSpPr>
          <p:spPr>
            <a:xfrm>
              <a:off x="1015999" y="1473200"/>
              <a:ext cx="996697"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 name="connsiteX0" fmla="*/ 980237 w 1664208"/>
                <a:gd name="connsiteY0" fmla="*/ 0 h 457200"/>
                <a:gd name="connsiteX1" fmla="*/ 1664208 w 1664208"/>
                <a:gd name="connsiteY1" fmla="*/ 457200 h 457200"/>
                <a:gd name="connsiteX2" fmla="*/ 0 w 1664208"/>
                <a:gd name="connsiteY2" fmla="*/ 457200 h 457200"/>
                <a:gd name="connsiteX3" fmla="*/ 0 w 1664208"/>
                <a:gd name="connsiteY3" fmla="*/ 0 h 457200"/>
                <a:gd name="connsiteX0" fmla="*/ 980237 w 980237"/>
                <a:gd name="connsiteY0" fmla="*/ 0 h 457200"/>
                <a:gd name="connsiteX1" fmla="*/ 848563 w 980237"/>
                <a:gd name="connsiteY1" fmla="*/ 457200 h 457200"/>
                <a:gd name="connsiteX2" fmla="*/ 0 w 980237"/>
                <a:gd name="connsiteY2" fmla="*/ 457200 h 457200"/>
                <a:gd name="connsiteX3" fmla="*/ 0 w 980237"/>
                <a:gd name="connsiteY3" fmla="*/ 0 h 457200"/>
                <a:gd name="connsiteX0" fmla="*/ 980237 w 980237"/>
                <a:gd name="connsiteY0" fmla="*/ 0 h 457200"/>
                <a:gd name="connsiteX1" fmla="*/ 848563 w 980237"/>
                <a:gd name="connsiteY1" fmla="*/ 457200 h 457200"/>
                <a:gd name="connsiteX2" fmla="*/ 0 w 980237"/>
                <a:gd name="connsiteY2" fmla="*/ 457200 h 457200"/>
                <a:gd name="connsiteX3" fmla="*/ 0 w 980237"/>
                <a:gd name="connsiteY3" fmla="*/ 0 h 457200"/>
                <a:gd name="connsiteX0" fmla="*/ 980237 w 980237"/>
                <a:gd name="connsiteY0" fmla="*/ 0 h 457200"/>
                <a:gd name="connsiteX1" fmla="*/ 848563 w 980237"/>
                <a:gd name="connsiteY1" fmla="*/ 457200 h 457200"/>
                <a:gd name="connsiteX2" fmla="*/ 0 w 980237"/>
                <a:gd name="connsiteY2" fmla="*/ 457200 h 457200"/>
                <a:gd name="connsiteX3" fmla="*/ 0 w 980237"/>
                <a:gd name="connsiteY3" fmla="*/ 0 h 457200"/>
                <a:gd name="connsiteX0" fmla="*/ 996696 w 996696"/>
                <a:gd name="connsiteY0" fmla="*/ 0 h 457200"/>
                <a:gd name="connsiteX1" fmla="*/ 848563 w 996696"/>
                <a:gd name="connsiteY1" fmla="*/ 457200 h 457200"/>
                <a:gd name="connsiteX2" fmla="*/ 0 w 996696"/>
                <a:gd name="connsiteY2" fmla="*/ 457200 h 457200"/>
                <a:gd name="connsiteX3" fmla="*/ 0 w 996696"/>
                <a:gd name="connsiteY3" fmla="*/ 0 h 457200"/>
                <a:gd name="connsiteX0" fmla="*/ 996696 w 996696"/>
                <a:gd name="connsiteY0" fmla="*/ 0 h 457200"/>
                <a:gd name="connsiteX1" fmla="*/ 832103 w 996696"/>
                <a:gd name="connsiteY1" fmla="*/ 457200 h 457200"/>
                <a:gd name="connsiteX2" fmla="*/ 0 w 996696"/>
                <a:gd name="connsiteY2" fmla="*/ 457200 h 457200"/>
                <a:gd name="connsiteX3" fmla="*/ 0 w 996696"/>
                <a:gd name="connsiteY3" fmla="*/ 0 h 457200"/>
                <a:gd name="connsiteX0" fmla="*/ 996697 w 996697"/>
                <a:gd name="connsiteY0" fmla="*/ 0 h 457200"/>
                <a:gd name="connsiteX1" fmla="*/ 832104 w 996697"/>
                <a:gd name="connsiteY1" fmla="*/ 457200 h 457200"/>
                <a:gd name="connsiteX2" fmla="*/ 0 w 996697"/>
                <a:gd name="connsiteY2" fmla="*/ 457200 h 457200"/>
                <a:gd name="connsiteX3" fmla="*/ 1 w 996697"/>
                <a:gd name="connsiteY3" fmla="*/ 0 h 457200"/>
                <a:gd name="connsiteX0" fmla="*/ 996697 w 996697"/>
                <a:gd name="connsiteY0" fmla="*/ 0 h 457200"/>
                <a:gd name="connsiteX1" fmla="*/ 832104 w 996697"/>
                <a:gd name="connsiteY1" fmla="*/ 457200 h 457200"/>
                <a:gd name="connsiteX2" fmla="*/ 0 w 996697"/>
                <a:gd name="connsiteY2" fmla="*/ 457200 h 457200"/>
                <a:gd name="connsiteX3" fmla="*/ 1 w 996697"/>
                <a:gd name="connsiteY3" fmla="*/ 0 h 457200"/>
              </a:gdLst>
              <a:ahLst/>
              <a:cxnLst>
                <a:cxn ang="0">
                  <a:pos x="connsiteX0" y="connsiteY0"/>
                </a:cxn>
                <a:cxn ang="0">
                  <a:pos x="connsiteX1" y="connsiteY1"/>
                </a:cxn>
                <a:cxn ang="0">
                  <a:pos x="connsiteX2" y="connsiteY2"/>
                </a:cxn>
                <a:cxn ang="0">
                  <a:pos x="connsiteX3" y="connsiteY3"/>
                </a:cxn>
              </a:cxnLst>
              <a:rect l="l" t="t" r="r" b="b"/>
              <a:pathLst>
                <a:path w="996697" h="457200">
                  <a:moveTo>
                    <a:pt x="996697" y="0"/>
                  </a:moveTo>
                  <a:lnTo>
                    <a:pt x="832104" y="457200"/>
                  </a:lnTo>
                  <a:lnTo>
                    <a:pt x="0" y="457200"/>
                  </a:lnTo>
                  <a:lnTo>
                    <a:pt x="1" y="0"/>
                  </a:lnTo>
                  <a:close/>
                </a:path>
              </a:pathLst>
            </a:cu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33" name="TextBox 132">
              <a:extLst>
                <a:ext uri="{FF2B5EF4-FFF2-40B4-BE49-F238E27FC236}">
                  <a16:creationId xmlns:a16="http://schemas.microsoft.com/office/drawing/2014/main" id="{1242DE65-5069-405A-B61E-3801E27D0C4A}"/>
                </a:ext>
              </a:extLst>
            </p:cNvPr>
            <p:cNvSpPr txBox="1"/>
            <p:nvPr>
              <p:custDataLst>
                <p:tags r:id="rId45"/>
              </p:custDataLst>
            </p:nvPr>
          </p:nvSpPr>
          <p:spPr>
            <a:xfrm>
              <a:off x="1079500" y="1530350"/>
              <a:ext cx="768604" cy="342900"/>
            </a:xfrm>
            <a:prstGeom prst="rect">
              <a:avLst/>
            </a:prstGeom>
            <a:noFill/>
          </p:spPr>
          <p:txBody>
            <a:bodyPr vert="horz" wrap="square" lIns="0" tIns="0" rIns="0" bIns="0" rtlCol="0" anchor="ctr">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r>
                <a:rPr lang="en-US" sz="1600" b="1">
                  <a:solidFill>
                    <a:schemeClr val="bg1"/>
                  </a:solidFill>
                </a:rPr>
                <a:t>Text</a:t>
              </a:r>
            </a:p>
          </p:txBody>
        </p:sp>
        <p:sp>
          <p:nvSpPr>
            <p:cNvPr id="134" name="Freeform: Shape 133">
              <a:extLst>
                <a:ext uri="{FF2B5EF4-FFF2-40B4-BE49-F238E27FC236}">
                  <a16:creationId xmlns:a16="http://schemas.microsoft.com/office/drawing/2014/main" id="{E1FDA27D-2BAA-470E-B080-1876F5FDAF10}"/>
                </a:ext>
              </a:extLst>
            </p:cNvPr>
            <p:cNvSpPr/>
            <p:nvPr>
              <p:custDataLst>
                <p:tags r:id="rId46"/>
              </p:custDataLst>
            </p:nvPr>
          </p:nvSpPr>
          <p:spPr>
            <a:xfrm>
              <a:off x="1848104" y="1473200"/>
              <a:ext cx="996696"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 name="connsiteX0" fmla="*/ 1828800 w 1828800"/>
                <a:gd name="connsiteY0" fmla="*/ 0 h 457200"/>
                <a:gd name="connsiteX1" fmla="*/ 1697126 w 1828800"/>
                <a:gd name="connsiteY1" fmla="*/ 457200 h 457200"/>
                <a:gd name="connsiteX2" fmla="*/ 0 w 1828800"/>
                <a:gd name="connsiteY2" fmla="*/ 457200 h 457200"/>
                <a:gd name="connsiteX3" fmla="*/ 0 w 1828800"/>
                <a:gd name="connsiteY3" fmla="*/ 0 h 457200"/>
                <a:gd name="connsiteX0" fmla="*/ 1828800 w 1828800"/>
                <a:gd name="connsiteY0" fmla="*/ 0 h 457200"/>
                <a:gd name="connsiteX1" fmla="*/ 1697126 w 1828800"/>
                <a:gd name="connsiteY1" fmla="*/ 457200 h 457200"/>
                <a:gd name="connsiteX2" fmla="*/ 848563 w 1828800"/>
                <a:gd name="connsiteY2" fmla="*/ 457200 h 457200"/>
                <a:gd name="connsiteX3" fmla="*/ 0 w 1828800"/>
                <a:gd name="connsiteY3" fmla="*/ 0 h 457200"/>
                <a:gd name="connsiteX0" fmla="*/ 980237 w 980237"/>
                <a:gd name="connsiteY0" fmla="*/ 0 h 457200"/>
                <a:gd name="connsiteX1" fmla="*/ 848563 w 980237"/>
                <a:gd name="connsiteY1" fmla="*/ 457200 h 457200"/>
                <a:gd name="connsiteX2" fmla="*/ 0 w 980237"/>
                <a:gd name="connsiteY2" fmla="*/ 457200 h 457200"/>
                <a:gd name="connsiteX3" fmla="*/ 131674 w 980237"/>
                <a:gd name="connsiteY3" fmla="*/ 0 h 457200"/>
                <a:gd name="connsiteX0" fmla="*/ 980237 w 980237"/>
                <a:gd name="connsiteY0" fmla="*/ 0 h 457200"/>
                <a:gd name="connsiteX1" fmla="*/ 848563 w 980237"/>
                <a:gd name="connsiteY1" fmla="*/ 457200 h 457200"/>
                <a:gd name="connsiteX2" fmla="*/ 0 w 980237"/>
                <a:gd name="connsiteY2" fmla="*/ 457200 h 457200"/>
                <a:gd name="connsiteX3" fmla="*/ 131674 w 980237"/>
                <a:gd name="connsiteY3" fmla="*/ 0 h 457200"/>
                <a:gd name="connsiteX0" fmla="*/ 980237 w 980237"/>
                <a:gd name="connsiteY0" fmla="*/ 0 h 457200"/>
                <a:gd name="connsiteX1" fmla="*/ 815645 w 980237"/>
                <a:gd name="connsiteY1" fmla="*/ 457200 h 457200"/>
                <a:gd name="connsiteX2" fmla="*/ 0 w 980237"/>
                <a:gd name="connsiteY2" fmla="*/ 457200 h 457200"/>
                <a:gd name="connsiteX3" fmla="*/ 131674 w 980237"/>
                <a:gd name="connsiteY3" fmla="*/ 0 h 457200"/>
                <a:gd name="connsiteX0" fmla="*/ 996696 w 996696"/>
                <a:gd name="connsiteY0" fmla="*/ 0 h 457200"/>
                <a:gd name="connsiteX1" fmla="*/ 832104 w 996696"/>
                <a:gd name="connsiteY1" fmla="*/ 457200 h 457200"/>
                <a:gd name="connsiteX2" fmla="*/ 0 w 996696"/>
                <a:gd name="connsiteY2" fmla="*/ 457200 h 457200"/>
                <a:gd name="connsiteX3" fmla="*/ 148133 w 996696"/>
                <a:gd name="connsiteY3" fmla="*/ 0 h 457200"/>
                <a:gd name="connsiteX0" fmla="*/ 996696 w 996696"/>
                <a:gd name="connsiteY0" fmla="*/ 0 h 457200"/>
                <a:gd name="connsiteX1" fmla="*/ 832104 w 996696"/>
                <a:gd name="connsiteY1" fmla="*/ 457200 h 457200"/>
                <a:gd name="connsiteX2" fmla="*/ 0 w 996696"/>
                <a:gd name="connsiteY2" fmla="*/ 457200 h 457200"/>
                <a:gd name="connsiteX3" fmla="*/ 164592 w 996696"/>
                <a:gd name="connsiteY3" fmla="*/ 0 h 457200"/>
              </a:gdLst>
              <a:ahLst/>
              <a:cxnLst>
                <a:cxn ang="0">
                  <a:pos x="connsiteX0" y="connsiteY0"/>
                </a:cxn>
                <a:cxn ang="0">
                  <a:pos x="connsiteX1" y="connsiteY1"/>
                </a:cxn>
                <a:cxn ang="0">
                  <a:pos x="connsiteX2" y="connsiteY2"/>
                </a:cxn>
                <a:cxn ang="0">
                  <a:pos x="connsiteX3" y="connsiteY3"/>
                </a:cxn>
              </a:cxnLst>
              <a:rect l="l" t="t" r="r" b="b"/>
              <a:pathLst>
                <a:path w="996696" h="457200">
                  <a:moveTo>
                    <a:pt x="996696" y="0"/>
                  </a:moveTo>
                  <a:lnTo>
                    <a:pt x="832104" y="457200"/>
                  </a:lnTo>
                  <a:lnTo>
                    <a:pt x="0" y="457200"/>
                  </a:lnTo>
                  <a:lnTo>
                    <a:pt x="164592" y="0"/>
                  </a:lnTo>
                  <a:close/>
                </a:path>
              </a:pathLst>
            </a:cu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35" name="TextBox 134">
              <a:extLst>
                <a:ext uri="{FF2B5EF4-FFF2-40B4-BE49-F238E27FC236}">
                  <a16:creationId xmlns:a16="http://schemas.microsoft.com/office/drawing/2014/main" id="{52E21608-4480-4543-83BF-123FB6D0CD6A}"/>
                </a:ext>
              </a:extLst>
            </p:cNvPr>
            <p:cNvSpPr txBox="1"/>
            <p:nvPr>
              <p:custDataLst>
                <p:tags r:id="rId47"/>
              </p:custDataLst>
            </p:nvPr>
          </p:nvSpPr>
          <p:spPr>
            <a:xfrm>
              <a:off x="2050796" y="1530350"/>
              <a:ext cx="629412" cy="342900"/>
            </a:xfrm>
            <a:prstGeom prst="rect">
              <a:avLst/>
            </a:prstGeom>
            <a:noFill/>
          </p:spPr>
          <p:txBody>
            <a:bodyPr vert="horz" wrap="square" lIns="0" tIns="0" rIns="0" bIns="0" rtlCol="0" anchor="ctr">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r>
                <a:rPr lang="en-US" sz="1600" b="1">
                  <a:solidFill>
                    <a:schemeClr val="bg1"/>
                  </a:solidFill>
                </a:rPr>
                <a:t>Text</a:t>
              </a:r>
            </a:p>
          </p:txBody>
        </p:sp>
      </p:grpSp>
      <p:grpSp>
        <p:nvGrpSpPr>
          <p:cNvPr id="136" name="FlowLine" hidden="1">
            <a:extLst>
              <a:ext uri="{FF2B5EF4-FFF2-40B4-BE49-F238E27FC236}">
                <a16:creationId xmlns:a16="http://schemas.microsoft.com/office/drawing/2014/main" id="{7972FDF1-3884-4DFF-AEBA-3D0FA70F4C4D}"/>
              </a:ext>
            </a:extLst>
          </p:cNvPr>
          <p:cNvGrpSpPr>
            <a:grpSpLocks noChangeAspect="1"/>
          </p:cNvGrpSpPr>
          <p:nvPr userDrawn="1">
            <p:custDataLst>
              <p:tags r:id="rId27"/>
            </p:custDataLst>
          </p:nvPr>
        </p:nvGrpSpPr>
        <p:grpSpPr>
          <a:xfrm>
            <a:off x="4618993" y="2737367"/>
            <a:ext cx="6637867" cy="1414621"/>
            <a:chOff x="5905500" y="3124200"/>
            <a:chExt cx="4978400" cy="1414621"/>
          </a:xfrm>
        </p:grpSpPr>
        <p:grpSp>
          <p:nvGrpSpPr>
            <p:cNvPr id="137" name="Group 136">
              <a:extLst>
                <a:ext uri="{FF2B5EF4-FFF2-40B4-BE49-F238E27FC236}">
                  <a16:creationId xmlns:a16="http://schemas.microsoft.com/office/drawing/2014/main" id="{ACD3CE49-F56A-4FA7-B4D5-E11014CACB4C}"/>
                </a:ext>
              </a:extLst>
            </p:cNvPr>
            <p:cNvGrpSpPr/>
            <p:nvPr>
              <p:custDataLst>
                <p:tags r:id="rId33"/>
              </p:custDataLst>
            </p:nvPr>
          </p:nvGrpSpPr>
          <p:grpSpPr>
            <a:xfrm>
              <a:off x="5905500" y="3124200"/>
              <a:ext cx="1828800" cy="914400"/>
              <a:chOff x="5905500" y="3124200"/>
              <a:chExt cx="1828800" cy="914400"/>
            </a:xfrm>
          </p:grpSpPr>
          <p:sp>
            <p:nvSpPr>
              <p:cNvPr id="147" name="Freeform: Shape 146">
                <a:extLst>
                  <a:ext uri="{FF2B5EF4-FFF2-40B4-BE49-F238E27FC236}">
                    <a16:creationId xmlns:a16="http://schemas.microsoft.com/office/drawing/2014/main" id="{8D70DB50-5790-4488-AE5F-49A0BA0D0EB8}"/>
                  </a:ext>
                </a:extLst>
              </p:cNvPr>
              <p:cNvSpPr/>
              <p:nvPr>
                <p:custDataLst>
                  <p:tags r:id="rId40"/>
                </p:custDataLst>
              </p:nvPr>
            </p:nvSpPr>
            <p:spPr>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48" name="TextBox 147">
                <a:extLst>
                  <a:ext uri="{FF2B5EF4-FFF2-40B4-BE49-F238E27FC236}">
                    <a16:creationId xmlns:a16="http://schemas.microsoft.com/office/drawing/2014/main" id="{E581A00F-E17A-49C6-B1BA-DD568ED0B0D8}"/>
                  </a:ext>
                </a:extLst>
              </p:cNvPr>
              <p:cNvSpPr txBox="1"/>
              <p:nvPr>
                <p:custDataLst>
                  <p:tags r:id="rId41"/>
                </p:custDataLst>
              </p:nvPr>
            </p:nvSpPr>
            <p:spPr>
              <a:xfrm>
                <a:off x="5969000" y="3187700"/>
                <a:ext cx="1524000" cy="787400"/>
              </a:xfrm>
              <a:prstGeom prst="rect">
                <a:avLst/>
              </a:prstGeom>
              <a:noFill/>
            </p:spPr>
            <p:txBody>
              <a:bodyPr vert="horz" wrap="square" lIns="0" tIns="0" rIns="0" bIns="0" rtlCol="0" anchor="ctr">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r>
                  <a:rPr lang="en-US" sz="1600" b="1">
                    <a:solidFill>
                      <a:schemeClr val="bg1"/>
                    </a:solidFill>
                  </a:rPr>
                  <a:t>Text</a:t>
                </a:r>
              </a:p>
            </p:txBody>
          </p:sp>
        </p:grpSp>
        <p:grpSp>
          <p:nvGrpSpPr>
            <p:cNvPr id="138" name="Group 137">
              <a:extLst>
                <a:ext uri="{FF2B5EF4-FFF2-40B4-BE49-F238E27FC236}">
                  <a16:creationId xmlns:a16="http://schemas.microsoft.com/office/drawing/2014/main" id="{72F1927F-8A33-4DBE-AC7B-367CEB4CD477}"/>
                </a:ext>
              </a:extLst>
            </p:cNvPr>
            <p:cNvGrpSpPr/>
            <p:nvPr>
              <p:custDataLst>
                <p:tags r:id="rId34"/>
              </p:custDataLst>
            </p:nvPr>
          </p:nvGrpSpPr>
          <p:grpSpPr>
            <a:xfrm>
              <a:off x="7480300" y="3124200"/>
              <a:ext cx="1828800" cy="914400"/>
              <a:chOff x="6057900" y="3276600"/>
              <a:chExt cx="1828800" cy="914400"/>
            </a:xfrm>
          </p:grpSpPr>
          <p:sp>
            <p:nvSpPr>
              <p:cNvPr id="145" name="Freeform: Shape 144">
                <a:extLst>
                  <a:ext uri="{FF2B5EF4-FFF2-40B4-BE49-F238E27FC236}">
                    <a16:creationId xmlns:a16="http://schemas.microsoft.com/office/drawing/2014/main" id="{10E991E3-D2F7-4C59-B3C4-B0342167F791}"/>
                  </a:ext>
                </a:extLst>
              </p:cNvPr>
              <p:cNvSpPr/>
              <p:nvPr>
                <p:custDataLst>
                  <p:tags r:id="rId38"/>
                </p:custDataLst>
              </p:nvPr>
            </p:nvSpPr>
            <p:spPr>
              <a:xfrm>
                <a:off x="6057900" y="32766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164592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164592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164592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164592" y="457200"/>
                    </a:lnTo>
                    <a:close/>
                  </a:path>
                </a:pathLst>
              </a:cu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46" name="TextBox 145">
                <a:extLst>
                  <a:ext uri="{FF2B5EF4-FFF2-40B4-BE49-F238E27FC236}">
                    <a16:creationId xmlns:a16="http://schemas.microsoft.com/office/drawing/2014/main" id="{F0841998-6C08-4FDB-B2E6-35962450DC81}"/>
                  </a:ext>
                </a:extLst>
              </p:cNvPr>
              <p:cNvSpPr txBox="1"/>
              <p:nvPr>
                <p:custDataLst>
                  <p:tags r:id="rId39"/>
                </p:custDataLst>
              </p:nvPr>
            </p:nvSpPr>
            <p:spPr>
              <a:xfrm>
                <a:off x="6273292" y="3340100"/>
                <a:ext cx="1448816" cy="787400"/>
              </a:xfrm>
              <a:prstGeom prst="rect">
                <a:avLst/>
              </a:prstGeom>
              <a:noFill/>
            </p:spPr>
            <p:txBody>
              <a:bodyPr vert="horz" wrap="square" lIns="0" tIns="0" rIns="0" bIns="0" rtlCol="0" anchor="ctr">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r>
                  <a:rPr lang="en-US" sz="1600" b="1">
                    <a:solidFill>
                      <a:schemeClr val="bg1"/>
                    </a:solidFill>
                  </a:rPr>
                  <a:t>Text</a:t>
                </a:r>
              </a:p>
            </p:txBody>
          </p:sp>
        </p:grpSp>
        <p:grpSp>
          <p:nvGrpSpPr>
            <p:cNvPr id="139" name="Group 138">
              <a:extLst>
                <a:ext uri="{FF2B5EF4-FFF2-40B4-BE49-F238E27FC236}">
                  <a16:creationId xmlns:a16="http://schemas.microsoft.com/office/drawing/2014/main" id="{BCA4E4A7-3E47-4868-8A19-5221F8522EC3}"/>
                </a:ext>
              </a:extLst>
            </p:cNvPr>
            <p:cNvGrpSpPr/>
            <p:nvPr>
              <p:custDataLst>
                <p:tags r:id="rId35"/>
              </p:custDataLst>
            </p:nvPr>
          </p:nvGrpSpPr>
          <p:grpSpPr>
            <a:xfrm>
              <a:off x="9055100" y="3124200"/>
              <a:ext cx="1828800" cy="914400"/>
              <a:chOff x="6057900" y="3276600"/>
              <a:chExt cx="1828800" cy="914400"/>
            </a:xfrm>
          </p:grpSpPr>
          <p:sp>
            <p:nvSpPr>
              <p:cNvPr id="143" name="Freeform: Shape 142">
                <a:extLst>
                  <a:ext uri="{FF2B5EF4-FFF2-40B4-BE49-F238E27FC236}">
                    <a16:creationId xmlns:a16="http://schemas.microsoft.com/office/drawing/2014/main" id="{B780F5D1-4407-4C67-A8BE-5A85F2C8D0DA}"/>
                  </a:ext>
                </a:extLst>
              </p:cNvPr>
              <p:cNvSpPr/>
              <p:nvPr>
                <p:custDataLst>
                  <p:tags r:id="rId36"/>
                </p:custDataLst>
              </p:nvPr>
            </p:nvSpPr>
            <p:spPr>
              <a:xfrm>
                <a:off x="6057900" y="32766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164592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164592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164592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164592" y="457200"/>
                    </a:lnTo>
                    <a:close/>
                  </a:path>
                </a:pathLst>
              </a:custGeom>
              <a:solidFill>
                <a:schemeClr val="accent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44" name="TextBox 143">
                <a:extLst>
                  <a:ext uri="{FF2B5EF4-FFF2-40B4-BE49-F238E27FC236}">
                    <a16:creationId xmlns:a16="http://schemas.microsoft.com/office/drawing/2014/main" id="{FB40A5AC-39DA-4DEA-B7D9-E21822BC6448}"/>
                  </a:ext>
                </a:extLst>
              </p:cNvPr>
              <p:cNvSpPr txBox="1"/>
              <p:nvPr>
                <p:custDataLst>
                  <p:tags r:id="rId37"/>
                </p:custDataLst>
              </p:nvPr>
            </p:nvSpPr>
            <p:spPr>
              <a:xfrm>
                <a:off x="6273292" y="3340100"/>
                <a:ext cx="1448816" cy="787400"/>
              </a:xfrm>
              <a:prstGeom prst="rect">
                <a:avLst/>
              </a:prstGeom>
              <a:noFill/>
            </p:spPr>
            <p:txBody>
              <a:bodyPr vert="horz" wrap="square" lIns="0" tIns="0" rIns="0" bIns="0" rtlCol="0" anchor="ctr">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r>
                  <a:rPr lang="en-US" sz="1600" b="1">
                    <a:solidFill>
                      <a:schemeClr val="bg1"/>
                    </a:solidFill>
                  </a:rPr>
                  <a:t>Text</a:t>
                </a:r>
              </a:p>
            </p:txBody>
          </p:sp>
        </p:grpSp>
        <p:sp>
          <p:nvSpPr>
            <p:cNvPr id="140" name="TextBox 139">
              <a:extLst>
                <a:ext uri="{FF2B5EF4-FFF2-40B4-BE49-F238E27FC236}">
                  <a16:creationId xmlns:a16="http://schemas.microsoft.com/office/drawing/2014/main" id="{F0ED41B3-CB43-428D-95F2-0B4145F5C62D}"/>
                </a:ext>
              </a:extLst>
            </p:cNvPr>
            <p:cNvSpPr txBox="1"/>
            <p:nvPr/>
          </p:nvSpPr>
          <p:spPr>
            <a:xfrm>
              <a:off x="5969000" y="4292600"/>
              <a:ext cx="1524000" cy="246221"/>
            </a:xfrm>
            <a:prstGeom prst="rect">
              <a:avLst/>
            </a:prstGeom>
            <a:noFill/>
          </p:spPr>
          <p:txBody>
            <a:bodyPr vert="horz" wrap="square" lIns="0" tIns="0" rIns="0" bIns="0" rtlCol="0">
              <a:sp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lvl="1"/>
              <a:r>
                <a:rPr lang="en-US" sz="1600"/>
                <a:t>Text</a:t>
              </a:r>
            </a:p>
          </p:txBody>
        </p:sp>
        <p:sp>
          <p:nvSpPr>
            <p:cNvPr id="141" name="TextBox 140">
              <a:extLst>
                <a:ext uri="{FF2B5EF4-FFF2-40B4-BE49-F238E27FC236}">
                  <a16:creationId xmlns:a16="http://schemas.microsoft.com/office/drawing/2014/main" id="{49241C34-5216-4360-B394-531F72DD9686}"/>
                </a:ext>
              </a:extLst>
            </p:cNvPr>
            <p:cNvSpPr txBox="1"/>
            <p:nvPr/>
          </p:nvSpPr>
          <p:spPr>
            <a:xfrm>
              <a:off x="7695692" y="4292600"/>
              <a:ext cx="1524000" cy="246221"/>
            </a:xfrm>
            <a:prstGeom prst="rect">
              <a:avLst/>
            </a:prstGeom>
            <a:noFill/>
          </p:spPr>
          <p:txBody>
            <a:bodyPr vert="horz" wrap="square" lIns="0" tIns="0" rIns="0" bIns="0" rtlCol="0">
              <a:sp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lvl="1"/>
              <a:r>
                <a:rPr lang="en-US" sz="1600"/>
                <a:t>Text</a:t>
              </a:r>
            </a:p>
          </p:txBody>
        </p:sp>
        <p:sp>
          <p:nvSpPr>
            <p:cNvPr id="142" name="TextBox 141">
              <a:extLst>
                <a:ext uri="{FF2B5EF4-FFF2-40B4-BE49-F238E27FC236}">
                  <a16:creationId xmlns:a16="http://schemas.microsoft.com/office/drawing/2014/main" id="{14F0FF9E-3DDC-44DB-B9F9-343D629B1080}"/>
                </a:ext>
              </a:extLst>
            </p:cNvPr>
            <p:cNvSpPr txBox="1"/>
            <p:nvPr/>
          </p:nvSpPr>
          <p:spPr>
            <a:xfrm>
              <a:off x="9270492" y="4292600"/>
              <a:ext cx="1524000" cy="246221"/>
            </a:xfrm>
            <a:prstGeom prst="rect">
              <a:avLst/>
            </a:prstGeom>
            <a:noFill/>
          </p:spPr>
          <p:txBody>
            <a:bodyPr vert="horz" wrap="square" lIns="0" tIns="0" rIns="0" bIns="0" rtlCol="0">
              <a:sp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lvl="1"/>
              <a:r>
                <a:rPr lang="en-US" sz="1600"/>
                <a:t>Text</a:t>
              </a:r>
            </a:p>
          </p:txBody>
        </p:sp>
      </p:grpSp>
      <p:sp>
        <p:nvSpPr>
          <p:cNvPr id="149" name="Arrow" hidden="1">
            <a:extLst>
              <a:ext uri="{FF2B5EF4-FFF2-40B4-BE49-F238E27FC236}">
                <a16:creationId xmlns:a16="http://schemas.microsoft.com/office/drawing/2014/main" id="{F23B0B1A-A281-433E-A196-BBD884055B6F}"/>
              </a:ext>
            </a:extLst>
          </p:cNvPr>
          <p:cNvSpPr txBox="1">
            <a:spLocks noChangeAspect="1"/>
          </p:cNvSpPr>
          <p:nvPr userDrawn="1">
            <p:custDataLst>
              <p:tags r:id="rId28"/>
            </p:custDataLst>
          </p:nvPr>
        </p:nvSpPr>
        <p:spPr>
          <a:xfrm>
            <a:off x="4614011" y="4117773"/>
            <a:ext cx="2438400" cy="914400"/>
          </a:xfrm>
          <a:prstGeom prst="rightArrow">
            <a:avLst>
              <a:gd name="adj1" fmla="val 54000"/>
              <a:gd name="adj2" fmla="val 37678"/>
            </a:avLst>
          </a:prstGeom>
          <a:solidFill>
            <a:schemeClr val="accent1"/>
          </a:solidFill>
          <a:ln>
            <a:solidFill>
              <a:schemeClr val="bg1"/>
            </a:solidFill>
          </a:ln>
        </p:spPr>
        <p:txBody>
          <a:bodyPr vert="horz" wrap="square" lIns="76200" tIns="0" rIns="0" bIns="0" rtlCol="0" anchor="ctr" anchorCtr="0">
            <a:noAutofit/>
          </a:bodyPr>
          <a:lstStyle>
            <a:lvl1pPr marL="0" lvl="0" indent="0" defTabSz="1218026" eaLnBrk="1" latinLnBrk="0" hangingPunct="1">
              <a:buClr>
                <a:schemeClr val="tx2"/>
              </a:buClr>
              <a:buSzPct val="100000"/>
              <a:defRPr lang="x-none" sz="1600" baseline="0">
                <a:latin typeface="+mn-lt"/>
              </a:defRPr>
            </a:lvl1pPr>
            <a:lvl2pPr marL="192024" lvl="1" indent="-192024" defTabSz="1218026" eaLnBrk="1" latinLnBrk="0" hangingPunct="1">
              <a:buClr>
                <a:schemeClr val="tx2"/>
              </a:buClr>
              <a:buSzPct val="125000"/>
              <a:buFont typeface="Arial" panose="020B0604020202020204" pitchFamily="34" charset="0"/>
              <a:buChar char="▪"/>
              <a:defRPr lang="x-none" sz="1600" baseline="0">
                <a:latin typeface="+mn-lt"/>
              </a:defRPr>
            </a:lvl2pPr>
            <a:lvl3pPr marL="457200" lvl="2" indent="-265176" defTabSz="1218026" eaLnBrk="1" latinLnBrk="0" hangingPunct="1">
              <a:buClr>
                <a:schemeClr val="tx2"/>
              </a:buClr>
              <a:buSzPct val="120000"/>
              <a:buFont typeface="Arial" panose="020B0604020202020204" pitchFamily="34" charset="0"/>
              <a:buChar char="–"/>
              <a:defRPr lang="x-none" sz="1600" baseline="0">
                <a:latin typeface="+mn-lt"/>
              </a:defRPr>
            </a:lvl3pPr>
            <a:lvl4pPr marL="612648" lvl="3" indent="-155448" defTabSz="1218026" eaLnBrk="1" latinLnBrk="0" hangingPunct="1">
              <a:buClr>
                <a:schemeClr val="tx2"/>
              </a:buClr>
              <a:buSzPct val="120000"/>
              <a:buFont typeface="Arial" panose="020B0604020202020204" pitchFamily="34" charset="0"/>
              <a:buChar char="▫"/>
              <a:defRPr lang="x-none" sz="1600" baseline="0">
                <a:latin typeface="+mn-lt"/>
              </a:defRPr>
            </a:lvl4pPr>
            <a:lvl5pPr marL="749808" lvl="4" indent="-128016" defTabSz="1218026" eaLnBrk="1" latinLnBrk="0" hangingPunct="1">
              <a:buClr>
                <a:schemeClr val="tx2"/>
              </a:buClr>
              <a:buSzPct val="89000"/>
              <a:buFont typeface="Arial" panose="020B0604020202020204" pitchFamily="34" charset="0"/>
              <a:buChar char="-"/>
              <a:defRPr lang="x-none" sz="1600" baseline="0">
                <a:latin typeface="+mn-lt"/>
              </a:defRPr>
            </a:lvl5pPr>
            <a:lvl6pPr marL="1020030" indent="-177089" defTabSz="1218026" fontAlgn="base">
              <a:spcBef>
                <a:spcPct val="0"/>
              </a:spcBef>
              <a:spcAft>
                <a:spcPct val="0"/>
              </a:spcAft>
              <a:buClr>
                <a:schemeClr val="tx2"/>
              </a:buClr>
              <a:buSzPct val="89000"/>
              <a:buFont typeface="Arial" charset="0"/>
              <a:buChar char="-"/>
              <a:defRPr lang="x-none" sz="2176" baseline="0">
                <a:latin typeface="+mn-lt"/>
              </a:defRPr>
            </a:lvl6pPr>
            <a:lvl7pPr marL="1020030" indent="-177089" defTabSz="1218026" fontAlgn="base">
              <a:spcBef>
                <a:spcPct val="0"/>
              </a:spcBef>
              <a:spcAft>
                <a:spcPct val="0"/>
              </a:spcAft>
              <a:buClr>
                <a:schemeClr val="tx2"/>
              </a:buClr>
              <a:buSzPct val="89000"/>
              <a:buFont typeface="Arial" charset="0"/>
              <a:buChar char="-"/>
              <a:defRPr lang="x-none" sz="2176" baseline="0">
                <a:latin typeface="+mn-lt"/>
              </a:defRPr>
            </a:lvl7pPr>
            <a:lvl8pPr marL="1020030" indent="-177089" defTabSz="1218026" fontAlgn="base">
              <a:spcBef>
                <a:spcPct val="0"/>
              </a:spcBef>
              <a:spcAft>
                <a:spcPct val="0"/>
              </a:spcAft>
              <a:buClr>
                <a:schemeClr val="tx2"/>
              </a:buClr>
              <a:buSzPct val="89000"/>
              <a:buFont typeface="Arial" charset="0"/>
              <a:buChar char="-"/>
              <a:defRPr lang="x-none" sz="2176" baseline="0">
                <a:latin typeface="+mn-lt"/>
              </a:defRPr>
            </a:lvl8pPr>
            <a:lvl9pPr marL="1020030" indent="-177089" defTabSz="1218026" fontAlgn="base">
              <a:spcBef>
                <a:spcPct val="0"/>
              </a:spcBef>
              <a:spcAft>
                <a:spcPct val="0"/>
              </a:spcAft>
              <a:buClr>
                <a:schemeClr val="tx2"/>
              </a:buClr>
              <a:buSzPct val="89000"/>
              <a:buFont typeface="Arial" charset="0"/>
              <a:buChar char="-"/>
              <a:defRPr lang="x-none" sz="2176" baseline="0">
                <a:latin typeface="+mn-lt"/>
              </a:defRPr>
            </a:lvl9pPr>
          </a:lstStyle>
          <a:p>
            <a:pPr lvl="0">
              <a:buClr>
                <a:schemeClr val="bg1"/>
              </a:buClr>
            </a:pPr>
            <a:r>
              <a:rPr lang="en-US" sz="1400">
                <a:solidFill>
                  <a:schemeClr val="bg1"/>
                </a:solidFill>
              </a:rPr>
              <a:t>Text</a:t>
            </a:r>
          </a:p>
        </p:txBody>
      </p:sp>
      <p:grpSp>
        <p:nvGrpSpPr>
          <p:cNvPr id="150" name="DoubleChevron3" hidden="1">
            <a:extLst>
              <a:ext uri="{FF2B5EF4-FFF2-40B4-BE49-F238E27FC236}">
                <a16:creationId xmlns:a16="http://schemas.microsoft.com/office/drawing/2014/main" id="{E6023A78-AD78-42DE-8424-34575FE176E4}"/>
              </a:ext>
            </a:extLst>
          </p:cNvPr>
          <p:cNvGrpSpPr>
            <a:grpSpLocks noChangeAspect="1"/>
          </p:cNvGrpSpPr>
          <p:nvPr userDrawn="1">
            <p:custDataLst>
              <p:tags r:id="rId29"/>
            </p:custDataLst>
          </p:nvPr>
        </p:nvGrpSpPr>
        <p:grpSpPr>
          <a:xfrm>
            <a:off x="9239588" y="1816693"/>
            <a:ext cx="601133" cy="508000"/>
            <a:chOff x="1270000" y="1270000"/>
            <a:chExt cx="450850" cy="508000"/>
          </a:xfrm>
        </p:grpSpPr>
        <p:sp>
          <p:nvSpPr>
            <p:cNvPr id="151" name="Chevron1">
              <a:extLst>
                <a:ext uri="{FF2B5EF4-FFF2-40B4-BE49-F238E27FC236}">
                  <a16:creationId xmlns:a16="http://schemas.microsoft.com/office/drawing/2014/main" id="{424B997D-C75A-48B3-B438-BB87DC2732BD}"/>
                </a:ext>
              </a:extLst>
            </p:cNvPr>
            <p:cNvSpPr>
              <a:spLocks noChangeAspect="1"/>
            </p:cNvSpPr>
            <p:nvPr/>
          </p:nvSpPr>
          <p:spPr>
            <a:xfrm>
              <a:off x="1270000" y="1320800"/>
              <a:ext cx="238760" cy="406400"/>
            </a:xfrm>
            <a:custGeom>
              <a:avLst/>
              <a:gdLst/>
              <a:ahLst/>
              <a:cxnLst/>
              <a:rect l="0" t="0" r="0" b="0"/>
              <a:pathLst>
                <a:path w="2984501" h="5080001">
                  <a:moveTo>
                    <a:pt x="0" y="0"/>
                  </a:moveTo>
                  <a:lnTo>
                    <a:pt x="1524000" y="0"/>
                  </a:lnTo>
                  <a:lnTo>
                    <a:pt x="2984500" y="2540000"/>
                  </a:lnTo>
                  <a:lnTo>
                    <a:pt x="1524000" y="5080000"/>
                  </a:lnTo>
                  <a:lnTo>
                    <a:pt x="0" y="5080000"/>
                  </a:lnTo>
                  <a:lnTo>
                    <a:pt x="1460500" y="2540000"/>
                  </a:lnTo>
                  <a:close/>
                </a:path>
              </a:pathLst>
            </a:cu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sp>
          <p:nvSpPr>
            <p:cNvPr id="152" name="Chevron2">
              <a:extLst>
                <a:ext uri="{FF2B5EF4-FFF2-40B4-BE49-F238E27FC236}">
                  <a16:creationId xmlns:a16="http://schemas.microsoft.com/office/drawing/2014/main" id="{E4FE0463-EAE2-468E-B005-C9251F7DDB94}"/>
                </a:ext>
              </a:extLst>
            </p:cNvPr>
            <p:cNvSpPr>
              <a:spLocks noChangeAspect="1"/>
            </p:cNvSpPr>
            <p:nvPr/>
          </p:nvSpPr>
          <p:spPr>
            <a:xfrm>
              <a:off x="1422400" y="1270000"/>
              <a:ext cx="298450" cy="508000"/>
            </a:xfrm>
            <a:custGeom>
              <a:avLst/>
              <a:gdLst/>
              <a:ahLst/>
              <a:cxnLst/>
              <a:rect l="0" t="0" r="0" b="0"/>
              <a:pathLst>
                <a:path w="2984501" h="5080001">
                  <a:moveTo>
                    <a:pt x="0" y="0"/>
                  </a:moveTo>
                  <a:lnTo>
                    <a:pt x="1524000" y="0"/>
                  </a:lnTo>
                  <a:lnTo>
                    <a:pt x="2984500" y="2540000"/>
                  </a:lnTo>
                  <a:lnTo>
                    <a:pt x="1524000" y="5080000"/>
                  </a:lnTo>
                  <a:lnTo>
                    <a:pt x="0" y="5080000"/>
                  </a:lnTo>
                  <a:lnTo>
                    <a:pt x="1460500" y="2540000"/>
                  </a:lnTo>
                  <a:close/>
                </a:path>
              </a:pathLst>
            </a:cu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err="1">
                <a:solidFill>
                  <a:schemeClr val="bg1"/>
                </a:solidFill>
              </a:endParaRPr>
            </a:p>
          </p:txBody>
        </p:sp>
      </p:grpSp>
      <p:sp>
        <p:nvSpPr>
          <p:cNvPr id="153" name="TitleTrackerNum" hidden="1">
            <a:extLst>
              <a:ext uri="{FF2B5EF4-FFF2-40B4-BE49-F238E27FC236}">
                <a16:creationId xmlns:a16="http://schemas.microsoft.com/office/drawing/2014/main" id="{E8859AD6-B6EF-4E7E-8B79-C08269D36D77}"/>
              </a:ext>
            </a:extLst>
          </p:cNvPr>
          <p:cNvSpPr>
            <a:spLocks noChangeAspect="1"/>
          </p:cNvSpPr>
          <p:nvPr userDrawn="1">
            <p:custDataLst>
              <p:tags r:id="rId30"/>
            </p:custDataLst>
          </p:nvPr>
        </p:nvSpPr>
        <p:spPr>
          <a:xfrm>
            <a:off x="161985" y="222166"/>
            <a:ext cx="480907" cy="36068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1" forceAA="0" compatLnSpc="1">
            <a:prstTxWarp prst="textNoShape">
              <a:avLst/>
            </a:prstTxWarp>
            <a:noAutofit/>
          </a:bodyPr>
          <a:lstStyle/>
          <a:p>
            <a:pPr algn="ctr"/>
            <a:r>
              <a:rPr lang="en-US" sz="2000" b="1">
                <a:solidFill>
                  <a:schemeClr val="bg1"/>
                </a:solidFill>
                <a:latin typeface="+mj-lt"/>
              </a:rPr>
              <a:t>B</a:t>
            </a:r>
          </a:p>
        </p:txBody>
      </p:sp>
      <p:sp>
        <p:nvSpPr>
          <p:cNvPr id="154" name="TrackerAlpha" hidden="1">
            <a:extLst>
              <a:ext uri="{FF2B5EF4-FFF2-40B4-BE49-F238E27FC236}">
                <a16:creationId xmlns:a16="http://schemas.microsoft.com/office/drawing/2014/main" id="{E44306E2-038E-4443-BC77-C08090A35E96}"/>
              </a:ext>
            </a:extLst>
          </p:cNvPr>
          <p:cNvSpPr>
            <a:spLocks noChangeAspect="1"/>
          </p:cNvSpPr>
          <p:nvPr userDrawn="1">
            <p:custDataLst>
              <p:tags r:id="rId31"/>
            </p:custDataLst>
          </p:nvPr>
        </p:nvSpPr>
        <p:spPr>
          <a:xfrm>
            <a:off x="1354669" y="1016000"/>
            <a:ext cx="379307" cy="28448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1" forceAA="0" compatLnSpc="1">
            <a:prstTxWarp prst="textNoShape">
              <a:avLst/>
            </a:prstTxWarp>
            <a:noAutofit/>
          </a:bodyPr>
          <a:lstStyle/>
          <a:p>
            <a:pPr algn="ctr"/>
            <a:r>
              <a:rPr lang="en-US" sz="1400" b="1">
                <a:solidFill>
                  <a:schemeClr val="bg1"/>
                </a:solidFill>
              </a:rPr>
              <a:t>A</a:t>
            </a:r>
            <a:endParaRPr lang="en-US" sz="1400" b="1" err="1">
              <a:solidFill>
                <a:schemeClr val="bg1"/>
              </a:solidFill>
            </a:endParaRPr>
          </a:p>
        </p:txBody>
      </p:sp>
      <p:sp>
        <p:nvSpPr>
          <p:cNvPr id="155" name="TrackerNum" hidden="1">
            <a:extLst>
              <a:ext uri="{FF2B5EF4-FFF2-40B4-BE49-F238E27FC236}">
                <a16:creationId xmlns:a16="http://schemas.microsoft.com/office/drawing/2014/main" id="{8759F836-935F-454C-BCD8-22D372648606}"/>
              </a:ext>
            </a:extLst>
          </p:cNvPr>
          <p:cNvSpPr>
            <a:spLocks noChangeAspect="1"/>
          </p:cNvSpPr>
          <p:nvPr userDrawn="1">
            <p:custDataLst>
              <p:tags r:id="rId32"/>
            </p:custDataLst>
          </p:nvPr>
        </p:nvSpPr>
        <p:spPr>
          <a:xfrm>
            <a:off x="1354669" y="1016000"/>
            <a:ext cx="379307" cy="28448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1" forceAA="0" compatLnSpc="1">
            <a:prstTxWarp prst="textNoShape">
              <a:avLst/>
            </a:prstTxWarp>
            <a:noAutofit/>
          </a:bodyPr>
          <a:lstStyle/>
          <a:p>
            <a:pPr algn="ctr"/>
            <a:r>
              <a:rPr lang="en-US" sz="1400" b="1">
                <a:solidFill>
                  <a:schemeClr val="bg1"/>
                </a:solidFill>
              </a:rPr>
              <a:t>1</a:t>
            </a:r>
            <a:endParaRPr lang="en-US" sz="1400" b="1" err="1">
              <a:solidFill>
                <a:schemeClr val="bg1"/>
              </a:solidFill>
            </a:endParaRPr>
          </a:p>
        </p:txBody>
      </p:sp>
      <p:sp>
        <p:nvSpPr>
          <p:cNvPr id="156" name="Rectangle"/>
          <p:cNvSpPr/>
          <p:nvPr userDrawn="1"/>
        </p:nvSpPr>
        <p:spPr>
          <a:xfrm>
            <a:off x="-22298" y="-115681"/>
            <a:ext cx="505800" cy="6973681"/>
          </a:xfrm>
          <a:prstGeom prst="rect">
            <a:avLst/>
          </a:prstGeom>
          <a:solidFill>
            <a:srgbClr val="991B1E"/>
          </a:solidFill>
          <a:ln w="3175">
            <a:miter lim="400000"/>
          </a:ln>
        </p:spPr>
        <p:txBody>
          <a:bodyPr lIns="33866" tIns="33866" rIns="33866" bIns="33866" anchor="ctr"/>
          <a:lstStyle/>
          <a:p>
            <a:pPr>
              <a:defRPr sz="2000">
                <a:solidFill>
                  <a:srgbClr val="FFFFFF"/>
                </a:solidFill>
              </a:defRPr>
            </a:pPr>
            <a:endParaRPr/>
          </a:p>
        </p:txBody>
      </p:sp>
      <p:pic>
        <p:nvPicPr>
          <p:cNvPr id="157" name="Picture 156">
            <a:extLst>
              <a:ext uri="{FF2B5EF4-FFF2-40B4-BE49-F238E27FC236}">
                <a16:creationId xmlns:a16="http://schemas.microsoft.com/office/drawing/2014/main" id="{9C7DA984-162B-744E-9350-1D5EA9EFC060}"/>
              </a:ext>
            </a:extLst>
          </p:cNvPr>
          <p:cNvPicPr>
            <a:picLocks noChangeAspect="1"/>
          </p:cNvPicPr>
          <p:nvPr userDrawn="1"/>
        </p:nvPicPr>
        <p:blipFill>
          <a:blip r:embed="rId77" cstate="email">
            <a:extLst>
              <a:ext uri="{28A0092B-C50C-407E-A947-70E740481C1C}">
                <a14:useLocalDpi xmlns:a14="http://schemas.microsoft.com/office/drawing/2010/main"/>
              </a:ext>
            </a:extLst>
          </a:blip>
          <a:stretch>
            <a:fillRect/>
          </a:stretch>
        </p:blipFill>
        <p:spPr>
          <a:xfrm>
            <a:off x="9759501" y="439805"/>
            <a:ext cx="2101782" cy="681487"/>
          </a:xfrm>
          <a:prstGeom prst="rect">
            <a:avLst/>
          </a:prstGeom>
        </p:spPr>
      </p:pic>
    </p:spTree>
    <p:extLst>
      <p:ext uri="{BB962C8B-B14F-4D97-AF65-F5344CB8AC3E}">
        <p14:creationId xmlns:p14="http://schemas.microsoft.com/office/powerpoint/2010/main" val="134174804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8" r:id="rId5"/>
    <p:sldLayoutId id="2147483669" r:id="rId6"/>
    <p:sldLayoutId id="2147483670" r:id="rId7"/>
    <p:sldLayoutId id="2147483671" r:id="rId8"/>
    <p:sldLayoutId id="2147483672" r:id="rId9"/>
    <p:sldLayoutId id="2147483673" r:id="rId10"/>
    <p:sldLayoutId id="2147483674" r:id="rId11"/>
  </p:sldLayoutIdLst>
  <p:hf hdr="0" ftr="0" dt="0"/>
  <p:txStyles>
    <p:titleStyle>
      <a:lvl1pPr algn="l" defTabSz="895350" rtl="0" eaLnBrk="1" fontAlgn="base" hangingPunct="1">
        <a:spcBef>
          <a:spcPct val="0"/>
        </a:spcBef>
        <a:spcAft>
          <a:spcPct val="0"/>
        </a:spcAft>
        <a:tabLst>
          <a:tab pos="269875" algn="l"/>
        </a:tabLst>
        <a:defRPr kumimoji="0" lang="en-US" sz="4600" b="1" i="0" u="none" strike="noStrike" cap="none" spc="-91" normalizeH="0" baseline="0" dirty="0">
          <a:ln>
            <a:noFill/>
          </a:ln>
          <a:solidFill>
            <a:srgbClr val="991B1E"/>
          </a:solidFill>
          <a:effectLst/>
          <a:uFillTx/>
          <a:latin typeface="Arial" panose="020B0604020202020204" pitchFamily="34" charset="0"/>
          <a:ea typeface="+mj-ea"/>
          <a:cs typeface="Arial" panose="020B0604020202020204" pitchFamily="34" charset="0"/>
          <a:sym typeface="Helvetica Light"/>
        </a:defRPr>
      </a:lvl1pPr>
      <a:lvl2pPr algn="l" defTabSz="895350" rtl="0" eaLnBrk="1" fontAlgn="base" hangingPunct="1">
        <a:spcBef>
          <a:spcPct val="0"/>
        </a:spcBef>
        <a:spcAft>
          <a:spcPct val="0"/>
        </a:spcAft>
        <a:defRPr lang="x-none" sz="1900" b="1">
          <a:solidFill>
            <a:schemeClr val="tx2"/>
          </a:solidFill>
          <a:latin typeface="Arial" charset="0"/>
        </a:defRPr>
      </a:lvl2pPr>
      <a:lvl3pPr algn="l" defTabSz="895350" rtl="0" eaLnBrk="1" fontAlgn="base" hangingPunct="1">
        <a:spcBef>
          <a:spcPct val="0"/>
        </a:spcBef>
        <a:spcAft>
          <a:spcPct val="0"/>
        </a:spcAft>
        <a:defRPr lang="x-none" sz="1900" b="1">
          <a:solidFill>
            <a:schemeClr val="tx2"/>
          </a:solidFill>
          <a:latin typeface="Arial" charset="0"/>
        </a:defRPr>
      </a:lvl3pPr>
      <a:lvl4pPr algn="l" defTabSz="895350" rtl="0" eaLnBrk="1" fontAlgn="base" hangingPunct="1">
        <a:spcBef>
          <a:spcPct val="0"/>
        </a:spcBef>
        <a:spcAft>
          <a:spcPct val="0"/>
        </a:spcAft>
        <a:defRPr lang="x-none" sz="1900" b="1">
          <a:solidFill>
            <a:schemeClr val="tx2"/>
          </a:solidFill>
          <a:latin typeface="Arial" charset="0"/>
        </a:defRPr>
      </a:lvl4pPr>
      <a:lvl5pPr algn="l" defTabSz="895350" rtl="0" eaLnBrk="1" fontAlgn="base" hangingPunct="1">
        <a:spcBef>
          <a:spcPct val="0"/>
        </a:spcBef>
        <a:spcAft>
          <a:spcPct val="0"/>
        </a:spcAft>
        <a:defRPr lang="x-none" sz="1900" b="1">
          <a:solidFill>
            <a:schemeClr val="tx2"/>
          </a:solidFill>
          <a:latin typeface="Arial" charset="0"/>
        </a:defRPr>
      </a:lvl5pPr>
      <a:lvl6pPr marL="457200" algn="l" defTabSz="895350" rtl="0" eaLnBrk="1" fontAlgn="base" hangingPunct="1">
        <a:spcBef>
          <a:spcPct val="0"/>
        </a:spcBef>
        <a:spcAft>
          <a:spcPct val="0"/>
        </a:spcAft>
        <a:defRPr lang="x-none" sz="1900" b="1">
          <a:solidFill>
            <a:schemeClr val="tx2"/>
          </a:solidFill>
          <a:latin typeface="Arial" charset="0"/>
        </a:defRPr>
      </a:lvl6pPr>
      <a:lvl7pPr marL="914400" algn="l" defTabSz="895350" rtl="0" eaLnBrk="1" fontAlgn="base" hangingPunct="1">
        <a:spcBef>
          <a:spcPct val="0"/>
        </a:spcBef>
        <a:spcAft>
          <a:spcPct val="0"/>
        </a:spcAft>
        <a:defRPr lang="x-none" sz="1900" b="1">
          <a:solidFill>
            <a:schemeClr val="tx2"/>
          </a:solidFill>
          <a:latin typeface="Arial" charset="0"/>
        </a:defRPr>
      </a:lvl7pPr>
      <a:lvl8pPr marL="1371600" algn="l" defTabSz="895350" rtl="0" eaLnBrk="1" fontAlgn="base" hangingPunct="1">
        <a:spcBef>
          <a:spcPct val="0"/>
        </a:spcBef>
        <a:spcAft>
          <a:spcPct val="0"/>
        </a:spcAft>
        <a:defRPr lang="x-none" sz="1900" b="1">
          <a:solidFill>
            <a:schemeClr val="tx2"/>
          </a:solidFill>
          <a:latin typeface="Arial" charset="0"/>
        </a:defRPr>
      </a:lvl8pPr>
      <a:lvl9pPr marL="1828800" algn="l" defTabSz="895350" rtl="0" eaLnBrk="1" fontAlgn="base" hangingPunct="1">
        <a:spcBef>
          <a:spcPct val="0"/>
        </a:spcBef>
        <a:spcAft>
          <a:spcPct val="0"/>
        </a:spcAft>
        <a:defRPr lang="x-none" sz="1900" b="1">
          <a:solidFill>
            <a:schemeClr val="tx2"/>
          </a:solidFill>
          <a:latin typeface="Arial" charset="0"/>
        </a:defRPr>
      </a:lvl9pPr>
    </p:titleStyle>
    <p:bodyStyle>
      <a:lvl1pPr marL="0" indent="0" algn="l" defTabSz="895350" rtl="0" eaLnBrk="1" fontAlgn="base" hangingPunct="1">
        <a:spcBef>
          <a:spcPct val="0"/>
        </a:spcBef>
        <a:spcAft>
          <a:spcPct val="0"/>
        </a:spcAft>
        <a:buClr>
          <a:schemeClr val="tx2"/>
        </a:buClr>
        <a:buSzPct val="100000"/>
        <a:defRPr lang="x-none" sz="1600" baseline="0">
          <a:solidFill>
            <a:schemeClr val="tx1"/>
          </a:solidFill>
          <a:latin typeface="+mn-lt"/>
          <a:ea typeface="+mn-ea"/>
          <a:cs typeface="+mn-cs"/>
        </a:defRPr>
      </a:lvl1pPr>
      <a:lvl2pPr marL="400050" marR="152462" indent="-400050" algn="l" defTabSz="457200" rtl="0" eaLnBrk="1" fontAlgn="auto" latinLnBrk="0" hangingPunct="0">
        <a:lnSpc>
          <a:spcPct val="100000"/>
        </a:lnSpc>
        <a:spcBef>
          <a:spcPts val="0"/>
        </a:spcBef>
        <a:spcAft>
          <a:spcPts val="0"/>
        </a:spcAft>
        <a:buClr>
          <a:srgbClr val="991B1D"/>
        </a:buClr>
        <a:buSzPct val="100000"/>
        <a:buFont typeface="Arial" charset="0"/>
        <a:buChar char="•"/>
        <a:tabLst/>
        <a:defRPr kumimoji="0" lang="en-US" sz="2800" b="1" i="0" u="none" strike="noStrike" cap="none" spc="-116" normalizeH="0" baseline="0" dirty="0">
          <a:ln>
            <a:noFill/>
          </a:ln>
          <a:solidFill>
            <a:schemeClr val="tx1">
              <a:lumMod val="65000"/>
              <a:lumOff val="35000"/>
            </a:schemeClr>
          </a:solidFill>
          <a:effectLst/>
          <a:uFillTx/>
          <a:latin typeface="Arial" panose="020B0604020202020204" pitchFamily="34" charset="0"/>
          <a:cs typeface="Arial" panose="020B0604020202020204" pitchFamily="34" charset="0"/>
          <a:sym typeface="Helvetica Light"/>
        </a:defRPr>
      </a:lvl2pPr>
      <a:lvl3pPr marL="1023938" indent="-481013" algn="l" defTabSz="895350" rtl="0" eaLnBrk="1" fontAlgn="base" hangingPunct="1">
        <a:spcBef>
          <a:spcPct val="0"/>
        </a:spcBef>
        <a:spcAft>
          <a:spcPct val="0"/>
        </a:spcAft>
        <a:buClr>
          <a:schemeClr val="tx2"/>
        </a:buClr>
        <a:buSzPct val="120000"/>
        <a:buFont typeface="Arial" charset="0"/>
        <a:buChar char="–"/>
        <a:defRPr kumimoji="0" lang="en-US" sz="2800" b="1" i="0" u="none" strike="noStrike" cap="none" spc="-116" normalizeH="0" baseline="0" dirty="0">
          <a:ln>
            <a:noFill/>
          </a:ln>
          <a:solidFill>
            <a:schemeClr val="tx1">
              <a:lumMod val="65000"/>
              <a:lumOff val="35000"/>
            </a:schemeClr>
          </a:solidFill>
          <a:effectLst/>
          <a:uFillTx/>
          <a:latin typeface="Arial" panose="020B0604020202020204" pitchFamily="34" charset="0"/>
          <a:cs typeface="Arial" panose="020B0604020202020204" pitchFamily="34" charset="0"/>
          <a:sym typeface="Helvetica Light"/>
        </a:defRPr>
      </a:lvl3pPr>
      <a:lvl4pPr marL="1023938" indent="-155575" algn="l" defTabSz="895350" rtl="0" eaLnBrk="1" fontAlgn="base" hangingPunct="1">
        <a:spcBef>
          <a:spcPct val="0"/>
        </a:spcBef>
        <a:spcAft>
          <a:spcPct val="0"/>
        </a:spcAft>
        <a:buClr>
          <a:schemeClr val="tx2"/>
        </a:buClr>
        <a:buSzPct val="120000"/>
        <a:buFont typeface="Arial" charset="0"/>
        <a:buChar char="▫"/>
        <a:defRPr lang="x-none" sz="1600" baseline="0">
          <a:solidFill>
            <a:schemeClr val="tx1"/>
          </a:solidFill>
          <a:latin typeface="+mn-lt"/>
        </a:defRPr>
      </a:lvl4pPr>
      <a:lvl5pPr marL="749808" indent="-130175" algn="l" defTabSz="895350" rtl="0" eaLnBrk="1" fontAlgn="base" hangingPunct="1">
        <a:spcBef>
          <a:spcPct val="0"/>
        </a:spcBef>
        <a:spcAft>
          <a:spcPct val="0"/>
        </a:spcAft>
        <a:buClr>
          <a:schemeClr val="tx2"/>
        </a:buClr>
        <a:buSzPct val="89000"/>
        <a:buFont typeface="Arial" charset="0"/>
        <a:buChar char="-"/>
        <a:defRPr lang="x-none" sz="1600" baseline="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lang="x-none" sz="1600" baseline="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lang="x-none" sz="1600" baseline="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lang="x-none" sz="1600" baseline="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lang="x-none" sz="1600" baseline="0">
          <a:solidFill>
            <a:schemeClr val="tx1"/>
          </a:solidFill>
          <a:latin typeface="+mn-lt"/>
        </a:defRPr>
      </a:lvl9pPr>
    </p:bodyStyle>
    <p:otherStyle>
      <a:defPPr>
        <a:defRPr lang="x-none"/>
      </a:defPPr>
      <a:lvl1pPr marL="0" algn="l" defTabSz="914400" rtl="0" eaLnBrk="1" latinLnBrk="0" hangingPunct="1">
        <a:defRPr lang="x-none" sz="1800" kern="1200">
          <a:solidFill>
            <a:schemeClr val="tx1"/>
          </a:solidFill>
          <a:latin typeface="+mn-lt"/>
          <a:ea typeface="+mn-ea"/>
          <a:cs typeface="+mn-cs"/>
        </a:defRPr>
      </a:lvl1pPr>
      <a:lvl2pPr marL="457200" algn="l" defTabSz="914400" rtl="0" eaLnBrk="1" latinLnBrk="0" hangingPunct="1">
        <a:defRPr lang="x-none" sz="1800" kern="1200">
          <a:solidFill>
            <a:schemeClr val="tx1"/>
          </a:solidFill>
          <a:latin typeface="+mn-lt"/>
          <a:ea typeface="+mn-ea"/>
          <a:cs typeface="+mn-cs"/>
        </a:defRPr>
      </a:lvl2pPr>
      <a:lvl3pPr marL="914400" algn="l" defTabSz="914400" rtl="0" eaLnBrk="1" latinLnBrk="0" hangingPunct="1">
        <a:defRPr lang="x-none" sz="1800" kern="1200">
          <a:solidFill>
            <a:schemeClr val="tx1"/>
          </a:solidFill>
          <a:latin typeface="+mn-lt"/>
          <a:ea typeface="+mn-ea"/>
          <a:cs typeface="+mn-cs"/>
        </a:defRPr>
      </a:lvl3pPr>
      <a:lvl4pPr marL="1371600" algn="l" defTabSz="914400" rtl="0" eaLnBrk="1" latinLnBrk="0" hangingPunct="1">
        <a:defRPr lang="x-none" sz="1800" kern="1200">
          <a:solidFill>
            <a:schemeClr val="tx1"/>
          </a:solidFill>
          <a:latin typeface="+mn-lt"/>
          <a:ea typeface="+mn-ea"/>
          <a:cs typeface="+mn-cs"/>
        </a:defRPr>
      </a:lvl4pPr>
      <a:lvl5pPr marL="1828800" algn="l" defTabSz="914400" rtl="0" eaLnBrk="1" latinLnBrk="0" hangingPunct="1">
        <a:defRPr lang="x-none" sz="1800" kern="1200">
          <a:solidFill>
            <a:schemeClr val="tx1"/>
          </a:solidFill>
          <a:latin typeface="+mn-lt"/>
          <a:ea typeface="+mn-ea"/>
          <a:cs typeface="+mn-cs"/>
        </a:defRPr>
      </a:lvl5pPr>
      <a:lvl6pPr marL="2286000" algn="l" defTabSz="914400" rtl="0" eaLnBrk="1" latinLnBrk="0" hangingPunct="1">
        <a:defRPr lang="x-none" sz="1800" kern="1200">
          <a:solidFill>
            <a:schemeClr val="tx1"/>
          </a:solidFill>
          <a:latin typeface="+mn-lt"/>
          <a:ea typeface="+mn-ea"/>
          <a:cs typeface="+mn-cs"/>
        </a:defRPr>
      </a:lvl6pPr>
      <a:lvl7pPr marL="2743200" algn="l" defTabSz="914400" rtl="0" eaLnBrk="1" latinLnBrk="0" hangingPunct="1">
        <a:defRPr lang="x-none" sz="1800" kern="1200">
          <a:solidFill>
            <a:schemeClr val="tx1"/>
          </a:solidFill>
          <a:latin typeface="+mn-lt"/>
          <a:ea typeface="+mn-ea"/>
          <a:cs typeface="+mn-cs"/>
        </a:defRPr>
      </a:lvl7pPr>
      <a:lvl8pPr marL="3200400" algn="l" defTabSz="914400" rtl="0" eaLnBrk="1" latinLnBrk="0" hangingPunct="1">
        <a:defRPr lang="x-none" sz="1800" kern="1200">
          <a:solidFill>
            <a:schemeClr val="tx1"/>
          </a:solidFill>
          <a:latin typeface="+mn-lt"/>
          <a:ea typeface="+mn-ea"/>
          <a:cs typeface="+mn-cs"/>
        </a:defRPr>
      </a:lvl8pPr>
      <a:lvl9pPr marL="3657600" algn="l" defTabSz="914400" rtl="0" eaLnBrk="1" latinLnBrk="0" hangingPunct="1">
        <a:defRPr lang="x-none"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49">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https://sites.usc.edu/workdayinfo/resources/resource-topics/fiscal-year-end-close-overview/fiscal-year-end-2025-close-overview/"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DA72916-E550-2444-8BB1-7994C069C33D}"/>
              </a:ext>
            </a:extLst>
          </p:cNvPr>
          <p:cNvSpPr txBox="1"/>
          <p:nvPr/>
        </p:nvSpPr>
        <p:spPr>
          <a:xfrm>
            <a:off x="1120507" y="1910581"/>
            <a:ext cx="9799983"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800000"/>
                </a:solidFill>
                <a:effectLst/>
                <a:uLnTx/>
                <a:uFillTx/>
                <a:latin typeface="+mj-lt"/>
                <a:ea typeface="+mn-ea"/>
                <a:cs typeface="+mn-cs"/>
              </a:rPr>
              <a:t>KSOM </a:t>
            </a:r>
            <a:r>
              <a:rPr lang="en-US" sz="5400" b="1" dirty="0">
                <a:solidFill>
                  <a:srgbClr val="800000"/>
                </a:solidFill>
                <a:latin typeface="+mj-lt"/>
              </a:rPr>
              <a:t>FY25 </a:t>
            </a:r>
            <a:r>
              <a:rPr kumimoji="0" lang="en-US" sz="5400" b="1" i="0" u="none" strike="noStrike" kern="1200" cap="none" spc="0" normalizeH="0" baseline="0" noProof="0" dirty="0">
                <a:ln>
                  <a:noFill/>
                </a:ln>
                <a:solidFill>
                  <a:srgbClr val="800000"/>
                </a:solidFill>
                <a:effectLst/>
                <a:uLnTx/>
                <a:uFillTx/>
                <a:latin typeface="+mj-lt"/>
                <a:ea typeface="+mn-ea"/>
                <a:cs typeface="+mn-cs"/>
              </a:rPr>
              <a:t>Year-End Updates</a:t>
            </a:r>
            <a:endParaRPr kumimoji="0" lang="en-US" sz="3600" b="1" i="0" u="none" strike="noStrike" kern="1200" cap="none" spc="0" normalizeH="0" baseline="0" noProof="0" dirty="0">
              <a:ln>
                <a:noFill/>
              </a:ln>
              <a:solidFill>
                <a:srgbClr val="800000"/>
              </a:solidFill>
              <a:effectLst/>
              <a:uLnTx/>
              <a:uFillTx/>
              <a:latin typeface="+mj-lt"/>
              <a:ea typeface="+mn-ea"/>
              <a:cs typeface="+mn-cs"/>
            </a:endParaRPr>
          </a:p>
        </p:txBody>
      </p:sp>
    </p:spTree>
    <p:extLst>
      <p:ext uri="{BB962C8B-B14F-4D97-AF65-F5344CB8AC3E}">
        <p14:creationId xmlns:p14="http://schemas.microsoft.com/office/powerpoint/2010/main" val="762592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6F30AE0-EE3A-114E-B443-4C2D51D62689}"/>
              </a:ext>
            </a:extLst>
          </p:cNvPr>
          <p:cNvSpPr txBox="1">
            <a:spLocks/>
          </p:cNvSpPr>
          <p:nvPr/>
        </p:nvSpPr>
        <p:spPr>
          <a:xfrm>
            <a:off x="737533" y="238474"/>
            <a:ext cx="10515600" cy="848209"/>
          </a:xfrm>
          <a:prstGeom prst="rect">
            <a:avLst/>
          </a:prstGeom>
        </p:spPr>
        <p:txBody>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A50021"/>
                </a:solidFill>
                <a:latin typeface="+mn-lt"/>
              </a:rPr>
              <a:t>Workday Hub</a:t>
            </a:r>
          </a:p>
        </p:txBody>
      </p:sp>
      <p:sp>
        <p:nvSpPr>
          <p:cNvPr id="2" name="Content Placeholder 3">
            <a:extLst>
              <a:ext uri="{FF2B5EF4-FFF2-40B4-BE49-F238E27FC236}">
                <a16:creationId xmlns:a16="http://schemas.microsoft.com/office/drawing/2014/main" id="{C44AF98E-B203-C8FB-1099-E95431B45A60}"/>
              </a:ext>
            </a:extLst>
          </p:cNvPr>
          <p:cNvSpPr>
            <a:spLocks noGrp="1"/>
          </p:cNvSpPr>
          <p:nvPr>
            <p:ph idx="1"/>
          </p:nvPr>
        </p:nvSpPr>
        <p:spPr>
          <a:xfrm>
            <a:off x="838200" y="1086683"/>
            <a:ext cx="10515600" cy="4108622"/>
          </a:xfrm>
        </p:spPr>
        <p:txBody>
          <a:bodyPr/>
          <a:lstStyle/>
          <a:p>
            <a:pPr>
              <a:spcAft>
                <a:spcPts val="2000"/>
              </a:spcAft>
            </a:pPr>
            <a:r>
              <a:rPr lang="en-US" sz="3200" b="1" dirty="0"/>
              <a:t>Workday Finance Fiscal Year-End 2025 Close Overview</a:t>
            </a:r>
          </a:p>
          <a:p>
            <a:pPr>
              <a:spcAft>
                <a:spcPts val="2000"/>
              </a:spcAft>
            </a:pPr>
            <a:r>
              <a:rPr lang="en-US" sz="2800" u="sng" dirty="0">
                <a:solidFill>
                  <a:schemeClr val="accent1">
                    <a:lumMod val="75000"/>
                  </a:schemeClr>
                </a:solidFill>
                <a:hlinkClick r:id="rId2">
                  <a:extLst>
                    <a:ext uri="{A12FA001-AC4F-418D-AE19-62706E023703}">
                      <ahyp:hlinkClr xmlns:ahyp="http://schemas.microsoft.com/office/drawing/2018/hyperlinkcolor" val="tx"/>
                    </a:ext>
                  </a:extLst>
                </a:hlinkClick>
              </a:rPr>
              <a:t>https://sites.usc.edu/workdayinfo/resources/resource-topics/fiscal-year-end-close-overview/fiscal-year-end-2025-close-overview/</a:t>
            </a:r>
            <a:endParaRPr lang="en-US" sz="2800" u="sng" dirty="0">
              <a:solidFill>
                <a:schemeClr val="accent1">
                  <a:lumMod val="75000"/>
                </a:schemeClr>
              </a:solidFill>
            </a:endParaRPr>
          </a:p>
          <a:p>
            <a:pPr>
              <a:spcAft>
                <a:spcPts val="2000"/>
              </a:spcAft>
            </a:pPr>
            <a:r>
              <a:rPr lang="en-US" sz="2800" dirty="0"/>
              <a:t>This link will direct you to the following: </a:t>
            </a:r>
          </a:p>
          <a:p>
            <a:pPr lvl="1" indent="0">
              <a:spcAft>
                <a:spcPts val="2000"/>
              </a:spcAft>
              <a:buNone/>
            </a:pPr>
            <a:r>
              <a:rPr lang="en-US" sz="2400" b="0" dirty="0">
                <a:solidFill>
                  <a:schemeClr val="tx1"/>
                </a:solidFill>
                <a:latin typeface="+mn-lt"/>
              </a:rPr>
              <a:t>	Fiscal Year-End Close Key Dates</a:t>
            </a:r>
          </a:p>
          <a:p>
            <a:pPr lvl="1" indent="0">
              <a:spcAft>
                <a:spcPts val="2000"/>
              </a:spcAft>
              <a:buNone/>
            </a:pPr>
            <a:r>
              <a:rPr lang="en-US" sz="2400" b="0" dirty="0">
                <a:solidFill>
                  <a:schemeClr val="tx1"/>
                </a:solidFill>
                <a:latin typeface="+mn-lt"/>
              </a:rPr>
              <a:t>	Fiscal Year-End Close Support</a:t>
            </a:r>
          </a:p>
          <a:p>
            <a:pPr lvl="1" indent="0">
              <a:spcAft>
                <a:spcPts val="2000"/>
              </a:spcAft>
              <a:buNone/>
            </a:pPr>
            <a:r>
              <a:rPr lang="en-US" sz="2400" b="0" dirty="0">
                <a:solidFill>
                  <a:schemeClr val="tx1"/>
                </a:solidFill>
                <a:latin typeface="+mn-lt"/>
              </a:rPr>
              <a:t>	Fiscal Year-End Close Resources</a:t>
            </a:r>
          </a:p>
          <a:p>
            <a:pPr marL="285750" indent="-285750">
              <a:spcAft>
                <a:spcPts val="2000"/>
              </a:spcAft>
              <a:buFont typeface="Arial" panose="020B0604020202020204" pitchFamily="34" charset="0"/>
              <a:buChar char="•"/>
            </a:pPr>
            <a:endParaRPr lang="en-US" dirty="0"/>
          </a:p>
          <a:p>
            <a:pPr marL="285750" indent="-285750">
              <a:spcAft>
                <a:spcPts val="2000"/>
              </a:spcAft>
              <a:buFont typeface="Arial" panose="020B0604020202020204" pitchFamily="34" charset="0"/>
              <a:buChar char="•"/>
            </a:pPr>
            <a:endParaRPr lang="en-US" dirty="0"/>
          </a:p>
          <a:p>
            <a:pPr marL="914389" lvl="1" indent="-457200">
              <a:spcAft>
                <a:spcPts val="2000"/>
              </a:spcAft>
            </a:pPr>
            <a:endParaRPr lang="en-US" dirty="0"/>
          </a:p>
        </p:txBody>
      </p:sp>
    </p:spTree>
    <p:extLst>
      <p:ext uri="{BB962C8B-B14F-4D97-AF65-F5344CB8AC3E}">
        <p14:creationId xmlns:p14="http://schemas.microsoft.com/office/powerpoint/2010/main" val="337075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C04BD-BB99-C78C-65EE-4290E9DA4BA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87C10648-7CCD-CCFF-B7FE-EE2AA3BB9861}"/>
              </a:ext>
            </a:extLst>
          </p:cNvPr>
          <p:cNvSpPr txBox="1">
            <a:spLocks/>
          </p:cNvSpPr>
          <p:nvPr/>
        </p:nvSpPr>
        <p:spPr>
          <a:xfrm>
            <a:off x="470273" y="100614"/>
            <a:ext cx="10515600" cy="848209"/>
          </a:xfrm>
          <a:prstGeom prst="rect">
            <a:avLst/>
          </a:prstGeom>
        </p:spPr>
        <p:txBody>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A50021"/>
                </a:solidFill>
                <a:latin typeface="+mn-lt"/>
              </a:rPr>
              <a:t>FY25 Year End University Deadlines</a:t>
            </a:r>
          </a:p>
        </p:txBody>
      </p:sp>
      <p:graphicFrame>
        <p:nvGraphicFramePr>
          <p:cNvPr id="2" name="Table 1">
            <a:extLst>
              <a:ext uri="{FF2B5EF4-FFF2-40B4-BE49-F238E27FC236}">
                <a16:creationId xmlns:a16="http://schemas.microsoft.com/office/drawing/2014/main" id="{08F286D6-E29F-4F30-BCF8-24B83DFF0192}"/>
              </a:ext>
            </a:extLst>
          </p:cNvPr>
          <p:cNvGraphicFramePr>
            <a:graphicFrameLocks noGrp="1"/>
          </p:cNvGraphicFramePr>
          <p:nvPr>
            <p:extLst>
              <p:ext uri="{D42A27DB-BD31-4B8C-83A1-F6EECF244321}">
                <p14:modId xmlns:p14="http://schemas.microsoft.com/office/powerpoint/2010/main" val="3359688217"/>
              </p:ext>
            </p:extLst>
          </p:nvPr>
        </p:nvGraphicFramePr>
        <p:xfrm>
          <a:off x="653143" y="858358"/>
          <a:ext cx="9095734" cy="5562539"/>
        </p:xfrm>
        <a:graphic>
          <a:graphicData uri="http://schemas.openxmlformats.org/drawingml/2006/table">
            <a:tbl>
              <a:tblPr firstRow="1" bandRow="1">
                <a:tableStyleId>{5C22544A-7EE6-4342-B048-85BDC9FD1C3A}</a:tableStyleId>
              </a:tblPr>
              <a:tblGrid>
                <a:gridCol w="1990397">
                  <a:extLst>
                    <a:ext uri="{9D8B030D-6E8A-4147-A177-3AD203B41FA5}">
                      <a16:colId xmlns:a16="http://schemas.microsoft.com/office/drawing/2014/main" val="1565222661"/>
                    </a:ext>
                  </a:extLst>
                </a:gridCol>
                <a:gridCol w="1068644">
                  <a:extLst>
                    <a:ext uri="{9D8B030D-6E8A-4147-A177-3AD203B41FA5}">
                      <a16:colId xmlns:a16="http://schemas.microsoft.com/office/drawing/2014/main" val="2649502922"/>
                    </a:ext>
                  </a:extLst>
                </a:gridCol>
                <a:gridCol w="6036693">
                  <a:extLst>
                    <a:ext uri="{9D8B030D-6E8A-4147-A177-3AD203B41FA5}">
                      <a16:colId xmlns:a16="http://schemas.microsoft.com/office/drawing/2014/main" val="4264939883"/>
                    </a:ext>
                  </a:extLst>
                </a:gridCol>
              </a:tblGrid>
              <a:tr h="217376">
                <a:tc>
                  <a:txBody>
                    <a:bodyPr/>
                    <a:lstStyle/>
                    <a:p>
                      <a:pPr algn="ctr" fontAlgn="b"/>
                      <a:r>
                        <a:rPr lang="en-US" sz="1300" b="1" i="0" u="none" strike="noStrike" dirty="0">
                          <a:solidFill>
                            <a:schemeClr val="bg1"/>
                          </a:solidFill>
                          <a:effectLst/>
                          <a:latin typeface="Arial" panose="020B0604020202020204" pitchFamily="34" charset="0"/>
                        </a:rPr>
                        <a:t>Date</a:t>
                      </a:r>
                    </a:p>
                  </a:txBody>
                  <a:tcPr marL="9525" marR="9525" marT="9525" marB="0" anchor="b"/>
                </a:tc>
                <a:tc>
                  <a:txBody>
                    <a:bodyPr/>
                    <a:lstStyle/>
                    <a:p>
                      <a:pPr algn="ctr" fontAlgn="b"/>
                      <a:r>
                        <a:rPr lang="en-US" sz="1300" b="1" i="0" u="none" strike="noStrike">
                          <a:solidFill>
                            <a:schemeClr val="bg1"/>
                          </a:solidFill>
                          <a:effectLst/>
                          <a:latin typeface="Arial" panose="020B0604020202020204" pitchFamily="34" charset="0"/>
                        </a:rPr>
                        <a:t>Function</a:t>
                      </a:r>
                    </a:p>
                  </a:txBody>
                  <a:tcPr marL="9525" marR="9525" marT="9525" marB="0" anchor="b"/>
                </a:tc>
                <a:tc>
                  <a:txBody>
                    <a:bodyPr/>
                    <a:lstStyle/>
                    <a:p>
                      <a:pPr algn="ctr" fontAlgn="b"/>
                      <a:r>
                        <a:rPr lang="en-US" sz="1300" b="1" i="0" u="none" strike="noStrike" dirty="0">
                          <a:solidFill>
                            <a:schemeClr val="bg1"/>
                          </a:solidFill>
                          <a:effectLst/>
                          <a:latin typeface="Arial" panose="020B0604020202020204" pitchFamily="34" charset="0"/>
                        </a:rPr>
                        <a:t>Process</a:t>
                      </a:r>
                    </a:p>
                  </a:txBody>
                  <a:tcPr marL="9525" marR="9525" marT="9525" marB="0" anchor="b"/>
                </a:tc>
                <a:extLst>
                  <a:ext uri="{0D108BD9-81ED-4DB2-BD59-A6C34878D82A}">
                    <a16:rowId xmlns:a16="http://schemas.microsoft.com/office/drawing/2014/main" val="697355310"/>
                  </a:ext>
                </a:extLst>
              </a:tr>
              <a:tr h="229047">
                <a:tc>
                  <a:txBody>
                    <a:bodyPr/>
                    <a:lstStyle/>
                    <a:p>
                      <a:pPr algn="ctr" fontAlgn="b"/>
                      <a:r>
                        <a:rPr lang="en-US" sz="1300" b="0" i="0" u="none" strike="noStrike" dirty="0">
                          <a:solidFill>
                            <a:srgbClr val="000000"/>
                          </a:solidFill>
                          <a:effectLst/>
                          <a:latin typeface="Arial" panose="020B0604020202020204" pitchFamily="34" charset="0"/>
                        </a:rPr>
                        <a:t>Monday, June 2,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Last day to request for new suppliers for FY25 Payments</a:t>
                      </a:r>
                    </a:p>
                  </a:txBody>
                  <a:tcPr marL="9525" marR="9525" marT="9525" marB="0" anchor="b"/>
                </a:tc>
                <a:extLst>
                  <a:ext uri="{0D108BD9-81ED-4DB2-BD59-A6C34878D82A}">
                    <a16:rowId xmlns:a16="http://schemas.microsoft.com/office/drawing/2014/main" val="563848861"/>
                  </a:ext>
                </a:extLst>
              </a:tr>
              <a:tr h="422589">
                <a:tc>
                  <a:txBody>
                    <a:bodyPr/>
                    <a:lstStyle/>
                    <a:p>
                      <a:pPr algn="ctr" fontAlgn="b"/>
                      <a:r>
                        <a:rPr lang="en-US" sz="1300" b="0" i="0" u="none" strike="noStrike" dirty="0">
                          <a:solidFill>
                            <a:srgbClr val="000000"/>
                          </a:solidFill>
                          <a:effectLst/>
                          <a:latin typeface="Arial" panose="020B0604020202020204" pitchFamily="34" charset="0"/>
                        </a:rPr>
                        <a:t>Monday, June 9, 2025</a:t>
                      </a:r>
                    </a:p>
                  </a:txBody>
                  <a:tcPr marL="9525" marR="9525" marT="9525" marB="0" anchor="b"/>
                </a:tc>
                <a:tc>
                  <a:txBody>
                    <a:bodyPr/>
                    <a:lstStyle/>
                    <a:p>
                      <a:pPr algn="ctr" fontAlgn="b"/>
                      <a:r>
                        <a:rPr lang="en-US" sz="1300" b="0" i="0" u="none" strike="noStrike" dirty="0">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a:solidFill>
                            <a:srgbClr val="000000"/>
                          </a:solidFill>
                          <a:effectLst/>
                          <a:latin typeface="Arial" panose="020B0604020202020204" pitchFamily="34" charset="0"/>
                        </a:rPr>
                        <a:t>Last day for new suppliers to complete their profile in the USC Supplier Portal for FY25 payments</a:t>
                      </a:r>
                    </a:p>
                  </a:txBody>
                  <a:tcPr marL="9525" marR="9525" marT="9525" marB="0" anchor="b"/>
                </a:tc>
                <a:extLst>
                  <a:ext uri="{0D108BD9-81ED-4DB2-BD59-A6C34878D82A}">
                    <a16:rowId xmlns:a16="http://schemas.microsoft.com/office/drawing/2014/main" val="1990464427"/>
                  </a:ext>
                </a:extLst>
              </a:tr>
              <a:tr h="422589">
                <a:tc>
                  <a:txBody>
                    <a:bodyPr/>
                    <a:lstStyle/>
                    <a:p>
                      <a:pPr algn="ctr" fontAlgn="b"/>
                      <a:r>
                        <a:rPr lang="en-US" sz="1300" b="0" i="0" u="none" strike="noStrike">
                          <a:solidFill>
                            <a:srgbClr val="000000"/>
                          </a:solidFill>
                          <a:effectLst/>
                          <a:latin typeface="Arial" panose="020B0604020202020204" pitchFamily="34" charset="0"/>
                        </a:rPr>
                        <a:t>Friday, June 13, 2025</a:t>
                      </a:r>
                    </a:p>
                  </a:txBody>
                  <a:tcPr marL="9525" marR="9525" marT="9525" marB="0" anchor="b"/>
                </a:tc>
                <a:tc>
                  <a:txBody>
                    <a:bodyPr/>
                    <a:lstStyle/>
                    <a:p>
                      <a:pPr algn="ctr" fontAlgn="b"/>
                      <a:r>
                        <a:rPr lang="en-US" sz="1300" b="0" i="0" u="none" strike="noStrike" dirty="0">
                          <a:solidFill>
                            <a:srgbClr val="000000"/>
                          </a:solidFill>
                          <a:effectLst/>
                          <a:latin typeface="Arial" panose="020B0604020202020204" pitchFamily="34" charset="0"/>
                        </a:rPr>
                        <a:t>Corporate Cards</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Last date to request and approve prepaid card (</a:t>
                      </a:r>
                      <a:r>
                        <a:rPr lang="en-US" sz="1300" b="0" i="0" u="none" strike="noStrike" dirty="0" err="1">
                          <a:solidFill>
                            <a:srgbClr val="000000"/>
                          </a:solidFill>
                          <a:effectLst/>
                          <a:latin typeface="Arial" panose="020B0604020202020204" pitchFamily="34" charset="0"/>
                        </a:rPr>
                        <a:t>ClinCard</a:t>
                      </a:r>
                      <a:r>
                        <a:rPr lang="en-US" sz="1300" b="0" i="0" u="none" strike="noStrike" dirty="0">
                          <a:solidFill>
                            <a:srgbClr val="000000"/>
                          </a:solidFill>
                          <a:effectLst/>
                          <a:latin typeface="Arial" panose="020B0604020202020204" pitchFamily="34" charset="0"/>
                        </a:rPr>
                        <a:t> &amp; One-time). Workflow must be fully completed by this date</a:t>
                      </a:r>
                    </a:p>
                  </a:txBody>
                  <a:tcPr marL="9525" marR="9525" marT="9525" marB="0" anchor="b"/>
                </a:tc>
                <a:extLst>
                  <a:ext uri="{0D108BD9-81ED-4DB2-BD59-A6C34878D82A}">
                    <a16:rowId xmlns:a16="http://schemas.microsoft.com/office/drawing/2014/main" val="29512555"/>
                  </a:ext>
                </a:extLst>
              </a:tr>
              <a:tr h="422589">
                <a:tc>
                  <a:txBody>
                    <a:bodyPr/>
                    <a:lstStyle/>
                    <a:p>
                      <a:pPr algn="ctr" fontAlgn="b"/>
                      <a:r>
                        <a:rPr lang="en-US" sz="1300" b="0" i="0" u="none" strike="noStrike">
                          <a:solidFill>
                            <a:srgbClr val="000000"/>
                          </a:solidFill>
                          <a:effectLst/>
                          <a:latin typeface="Arial" panose="020B0604020202020204" pitchFamily="34" charset="0"/>
                        </a:rPr>
                        <a:t>Friday, June 13, 2025</a:t>
                      </a:r>
                    </a:p>
                  </a:txBody>
                  <a:tcPr marL="9525" marR="9525" marT="9525" marB="0" anchor="b"/>
                </a:tc>
                <a:tc>
                  <a:txBody>
                    <a:bodyPr/>
                    <a:lstStyle/>
                    <a:p>
                      <a:pPr algn="ctr" fontAlgn="b"/>
                      <a:r>
                        <a:rPr lang="en-US" sz="1300" b="0" i="0" u="none" strike="noStrike" dirty="0">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a:solidFill>
                            <a:srgbClr val="000000"/>
                          </a:solidFill>
                          <a:effectLst/>
                          <a:latin typeface="Arial" panose="020B0604020202020204" pitchFamily="34" charset="0"/>
                        </a:rPr>
                        <a:t>Last date to place all non-catalog and catalog orders of $10,000 and over for FY25</a:t>
                      </a:r>
                    </a:p>
                  </a:txBody>
                  <a:tcPr marL="9525" marR="9525" marT="9525" marB="0" anchor="b"/>
                </a:tc>
                <a:extLst>
                  <a:ext uri="{0D108BD9-81ED-4DB2-BD59-A6C34878D82A}">
                    <a16:rowId xmlns:a16="http://schemas.microsoft.com/office/drawing/2014/main" val="2980600067"/>
                  </a:ext>
                </a:extLst>
              </a:tr>
              <a:tr h="422589">
                <a:tc>
                  <a:txBody>
                    <a:bodyPr/>
                    <a:lstStyle/>
                    <a:p>
                      <a:pPr algn="ctr" fontAlgn="b"/>
                      <a:r>
                        <a:rPr lang="en-US" sz="1300" b="0" i="0" u="none" strike="noStrike" dirty="0">
                          <a:solidFill>
                            <a:srgbClr val="000000"/>
                          </a:solidFill>
                          <a:effectLst/>
                          <a:latin typeface="Arial" panose="020B0604020202020204" pitchFamily="34" charset="0"/>
                        </a:rPr>
                        <a:t>Friday, June 13,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Last date submit requisitions that require Procurement office’s review and/or signature for FY25</a:t>
                      </a:r>
                    </a:p>
                  </a:txBody>
                  <a:tcPr marL="9525" marR="9525" marT="9525" marB="0" anchor="b"/>
                </a:tc>
                <a:extLst>
                  <a:ext uri="{0D108BD9-81ED-4DB2-BD59-A6C34878D82A}">
                    <a16:rowId xmlns:a16="http://schemas.microsoft.com/office/drawing/2014/main" val="2188823927"/>
                  </a:ext>
                </a:extLst>
              </a:tr>
              <a:tr h="422589">
                <a:tc>
                  <a:txBody>
                    <a:bodyPr/>
                    <a:lstStyle/>
                    <a:p>
                      <a:pPr algn="ctr" fontAlgn="b"/>
                      <a:r>
                        <a:rPr lang="en-US" sz="1300" b="0" i="0" u="none" strike="noStrike">
                          <a:solidFill>
                            <a:srgbClr val="000000"/>
                          </a:solidFill>
                          <a:effectLst/>
                          <a:latin typeface="Arial" panose="020B0604020202020204" pitchFamily="34" charset="0"/>
                        </a:rPr>
                        <a:t>Tuesday, June 17,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Payroll</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On demand check requests (ODCRs) and adjustments to be charged to FY25 to Payroll by 5 PM</a:t>
                      </a:r>
                    </a:p>
                  </a:txBody>
                  <a:tcPr marL="9525" marR="9525" marT="9525" marB="0" anchor="b"/>
                </a:tc>
                <a:extLst>
                  <a:ext uri="{0D108BD9-81ED-4DB2-BD59-A6C34878D82A}">
                    <a16:rowId xmlns:a16="http://schemas.microsoft.com/office/drawing/2014/main" val="2998265966"/>
                  </a:ext>
                </a:extLst>
              </a:tr>
              <a:tr h="422589">
                <a:tc>
                  <a:txBody>
                    <a:bodyPr/>
                    <a:lstStyle/>
                    <a:p>
                      <a:pPr algn="ctr" fontAlgn="b"/>
                      <a:r>
                        <a:rPr lang="en-US" sz="1300" b="0" i="0" u="none" strike="noStrike">
                          <a:solidFill>
                            <a:srgbClr val="000000"/>
                          </a:solidFill>
                          <a:effectLst/>
                          <a:latin typeface="Arial" panose="020B0604020202020204" pitchFamily="34" charset="0"/>
                        </a:rPr>
                        <a:t>Friday, June 20,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Last date to submit and approve invoices related to FY25 to ensure AP review for payment</a:t>
                      </a:r>
                    </a:p>
                  </a:txBody>
                  <a:tcPr marL="9525" marR="9525" marT="9525" marB="0" anchor="b"/>
                </a:tc>
                <a:extLst>
                  <a:ext uri="{0D108BD9-81ED-4DB2-BD59-A6C34878D82A}">
                    <a16:rowId xmlns:a16="http://schemas.microsoft.com/office/drawing/2014/main" val="1928722568"/>
                  </a:ext>
                </a:extLst>
              </a:tr>
              <a:tr h="422589">
                <a:tc>
                  <a:txBody>
                    <a:bodyPr/>
                    <a:lstStyle/>
                    <a:p>
                      <a:pPr algn="ctr" fontAlgn="b"/>
                      <a:r>
                        <a:rPr lang="en-US" sz="1300" b="0" i="0" u="none" strike="noStrike" dirty="0">
                          <a:solidFill>
                            <a:srgbClr val="000000"/>
                          </a:solidFill>
                          <a:effectLst/>
                          <a:latin typeface="Arial" panose="020B0604020202020204" pitchFamily="34" charset="0"/>
                        </a:rPr>
                        <a:t>Friday, June 20,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Last date to submit Supplier Invoice Requests (SIRs) for After the Fact PO payment</a:t>
                      </a:r>
                    </a:p>
                  </a:txBody>
                  <a:tcPr marL="9525" marR="9525" marT="9525" marB="0" anchor="b"/>
                </a:tc>
                <a:extLst>
                  <a:ext uri="{0D108BD9-81ED-4DB2-BD59-A6C34878D82A}">
                    <a16:rowId xmlns:a16="http://schemas.microsoft.com/office/drawing/2014/main" val="2024257031"/>
                  </a:ext>
                </a:extLst>
              </a:tr>
              <a:tr h="229048">
                <a:tc>
                  <a:txBody>
                    <a:bodyPr/>
                    <a:lstStyle/>
                    <a:p>
                      <a:pPr algn="ctr" fontAlgn="b"/>
                      <a:r>
                        <a:rPr lang="en-US" sz="1300" b="0" i="0" u="none" strike="noStrike">
                          <a:solidFill>
                            <a:srgbClr val="000000"/>
                          </a:solidFill>
                          <a:effectLst/>
                          <a:latin typeface="Arial" panose="020B0604020202020204" pitchFamily="34" charset="0"/>
                        </a:rPr>
                        <a:t>Friday, June 20,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Equipment</a:t>
                      </a:r>
                    </a:p>
                  </a:txBody>
                  <a:tcPr marL="9525" marR="9525" marT="9525" marB="0" anchor="b"/>
                </a:tc>
                <a:tc>
                  <a:txBody>
                    <a:bodyPr/>
                    <a:lstStyle/>
                    <a:p>
                      <a:pPr algn="l" fontAlgn="b"/>
                      <a:r>
                        <a:rPr lang="en-US" sz="1300" b="0" i="0" u="none" strike="noStrike">
                          <a:solidFill>
                            <a:srgbClr val="000000"/>
                          </a:solidFill>
                          <a:effectLst/>
                          <a:latin typeface="Arial" panose="020B0604020202020204" pitchFamily="34" charset="0"/>
                        </a:rPr>
                        <a:t>Last date to submit cost transfers to Equipment management for FY25</a:t>
                      </a:r>
                    </a:p>
                  </a:txBody>
                  <a:tcPr marL="9525" marR="9525" marT="9525" marB="0" anchor="b"/>
                </a:tc>
                <a:extLst>
                  <a:ext uri="{0D108BD9-81ED-4DB2-BD59-A6C34878D82A}">
                    <a16:rowId xmlns:a16="http://schemas.microsoft.com/office/drawing/2014/main" val="411928995"/>
                  </a:ext>
                </a:extLst>
              </a:tr>
              <a:tr h="216254">
                <a:tc>
                  <a:txBody>
                    <a:bodyPr/>
                    <a:lstStyle/>
                    <a:p>
                      <a:pPr algn="ctr" fontAlgn="b"/>
                      <a:r>
                        <a:rPr lang="en-US" sz="1300" b="0" i="0" u="none" strike="noStrike" dirty="0">
                          <a:solidFill>
                            <a:srgbClr val="000000"/>
                          </a:solidFill>
                          <a:effectLst/>
                          <a:latin typeface="Arial" panose="020B0604020202020204" pitchFamily="34" charset="0"/>
                        </a:rPr>
                        <a:t>Tuesday, June 24,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Last date to submit Change Orders for FY25</a:t>
                      </a:r>
                    </a:p>
                  </a:txBody>
                  <a:tcPr marL="9525" marR="9525" marT="9525" marB="0" anchor="b"/>
                </a:tc>
                <a:extLst>
                  <a:ext uri="{0D108BD9-81ED-4DB2-BD59-A6C34878D82A}">
                    <a16:rowId xmlns:a16="http://schemas.microsoft.com/office/drawing/2014/main" val="2327656150"/>
                  </a:ext>
                </a:extLst>
              </a:tr>
              <a:tr h="238590">
                <a:tc>
                  <a:txBody>
                    <a:bodyPr/>
                    <a:lstStyle/>
                    <a:p>
                      <a:pPr algn="ctr" fontAlgn="b"/>
                      <a:r>
                        <a:rPr lang="en-US" sz="1300" b="0" i="0" u="none" strike="noStrike" dirty="0">
                          <a:solidFill>
                            <a:srgbClr val="000000"/>
                          </a:solidFill>
                          <a:effectLst/>
                          <a:latin typeface="Arial" panose="020B0604020202020204" pitchFamily="34" charset="0"/>
                        </a:rPr>
                        <a:t>Thursday, June 26,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Last date to submit orders under $10K for FY25           </a:t>
                      </a:r>
                    </a:p>
                  </a:txBody>
                  <a:tcPr marL="9525" marR="9525" marT="9525" marB="0" anchor="b"/>
                </a:tc>
                <a:extLst>
                  <a:ext uri="{0D108BD9-81ED-4DB2-BD59-A6C34878D82A}">
                    <a16:rowId xmlns:a16="http://schemas.microsoft.com/office/drawing/2014/main" val="3312484523"/>
                  </a:ext>
                </a:extLst>
              </a:tr>
              <a:tr h="422589">
                <a:tc>
                  <a:txBody>
                    <a:bodyPr/>
                    <a:lstStyle/>
                    <a:p>
                      <a:pPr algn="ctr" fontAlgn="b"/>
                      <a:r>
                        <a:rPr lang="en-US" sz="1300" b="0" i="0" u="none" strike="noStrike" dirty="0">
                          <a:solidFill>
                            <a:srgbClr val="000000"/>
                          </a:solidFill>
                          <a:effectLst/>
                          <a:latin typeface="Arial" panose="020B0604020202020204" pitchFamily="34" charset="0"/>
                        </a:rPr>
                        <a:t>Monday, June 30, 2025</a:t>
                      </a:r>
                    </a:p>
                  </a:txBody>
                  <a:tcPr marL="9525" marR="9525" marT="9525" marB="0" anchor="b"/>
                </a:tc>
                <a:tc>
                  <a:txBody>
                    <a:bodyPr/>
                    <a:lstStyle/>
                    <a:p>
                      <a:pPr algn="ctr" fontAlgn="b"/>
                      <a:r>
                        <a:rPr lang="en-US" sz="1300" b="0" i="0" u="none" strike="noStrike" dirty="0">
                          <a:solidFill>
                            <a:srgbClr val="000000"/>
                          </a:solidFill>
                          <a:effectLst/>
                          <a:latin typeface="Arial" panose="020B0604020202020204" pitchFamily="34" charset="0"/>
                        </a:rPr>
                        <a:t>Cahier's Office</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Last date to process the Merchant Window Credit Card transactions for FY25, 3:30PM</a:t>
                      </a:r>
                    </a:p>
                  </a:txBody>
                  <a:tcPr marL="9525" marR="9525" marT="9525" marB="0" anchor="b"/>
                </a:tc>
                <a:extLst>
                  <a:ext uri="{0D108BD9-81ED-4DB2-BD59-A6C34878D82A}">
                    <a16:rowId xmlns:a16="http://schemas.microsoft.com/office/drawing/2014/main" val="1202397412"/>
                  </a:ext>
                </a:extLst>
              </a:tr>
              <a:tr h="422589">
                <a:tc>
                  <a:txBody>
                    <a:bodyPr/>
                    <a:lstStyle/>
                    <a:p>
                      <a:pPr algn="ctr" fontAlgn="b"/>
                      <a:r>
                        <a:rPr lang="en-US" sz="1300" b="0" i="0" u="none" strike="noStrike">
                          <a:solidFill>
                            <a:srgbClr val="000000"/>
                          </a:solidFill>
                          <a:effectLst/>
                          <a:latin typeface="Arial" panose="020B0604020202020204" pitchFamily="34" charset="0"/>
                        </a:rPr>
                        <a:t>Monday, June 30,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Last date to submit and approve FY25 P-Card verifications with a document date of 6/30/25 or prior</a:t>
                      </a:r>
                    </a:p>
                  </a:txBody>
                  <a:tcPr marL="9525" marR="9525" marT="9525" marB="0" anchor="b"/>
                </a:tc>
                <a:extLst>
                  <a:ext uri="{0D108BD9-81ED-4DB2-BD59-A6C34878D82A}">
                    <a16:rowId xmlns:a16="http://schemas.microsoft.com/office/drawing/2014/main" val="3816421973"/>
                  </a:ext>
                </a:extLst>
              </a:tr>
              <a:tr h="628923">
                <a:tc>
                  <a:txBody>
                    <a:bodyPr/>
                    <a:lstStyle/>
                    <a:p>
                      <a:pPr algn="ctr" fontAlgn="b"/>
                      <a:r>
                        <a:rPr lang="en-US" sz="1300" b="0" i="0" u="none" strike="noStrike">
                          <a:solidFill>
                            <a:srgbClr val="000000"/>
                          </a:solidFill>
                          <a:effectLst/>
                          <a:latin typeface="Arial" panose="020B0604020202020204" pitchFamily="34" charset="0"/>
                        </a:rPr>
                        <a:t>Monday, June 30, 2025</a:t>
                      </a:r>
                    </a:p>
                  </a:txBody>
                  <a:tcPr marL="9525" marR="9525" marT="9525" marB="0" anchor="b"/>
                </a:tc>
                <a:tc>
                  <a:txBody>
                    <a:bodyPr/>
                    <a:lstStyle/>
                    <a:p>
                      <a:pPr algn="ctr" fontAlgn="b"/>
                      <a:r>
                        <a:rPr lang="en-US" sz="1300" b="0" i="0" u="none" strike="noStrike">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300" b="0" i="0" u="none" strike="noStrike" dirty="0">
                          <a:solidFill>
                            <a:srgbClr val="000000"/>
                          </a:solidFill>
                          <a:effectLst/>
                          <a:latin typeface="Arial" panose="020B0604020202020204" pitchFamily="34" charset="0"/>
                        </a:rPr>
                        <a:t>FY25 Accounts Payable payment cut off. All available invoices related to FY25 not finalized with completed department workflows by this day will be accrued in FY25 and paid in FY26</a:t>
                      </a:r>
                    </a:p>
                  </a:txBody>
                  <a:tcPr marL="9525" marR="9525" marT="9525" marB="0" anchor="b"/>
                </a:tc>
                <a:extLst>
                  <a:ext uri="{0D108BD9-81ED-4DB2-BD59-A6C34878D82A}">
                    <a16:rowId xmlns:a16="http://schemas.microsoft.com/office/drawing/2014/main" val="1940279926"/>
                  </a:ext>
                </a:extLst>
              </a:tr>
            </a:tbl>
          </a:graphicData>
        </a:graphic>
      </p:graphicFrame>
    </p:spTree>
    <p:extLst>
      <p:ext uri="{BB962C8B-B14F-4D97-AF65-F5344CB8AC3E}">
        <p14:creationId xmlns:p14="http://schemas.microsoft.com/office/powerpoint/2010/main" val="348512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6F30AE0-EE3A-114E-B443-4C2D51D62689}"/>
              </a:ext>
            </a:extLst>
          </p:cNvPr>
          <p:cNvSpPr txBox="1">
            <a:spLocks/>
          </p:cNvSpPr>
          <p:nvPr/>
        </p:nvSpPr>
        <p:spPr>
          <a:xfrm>
            <a:off x="628475" y="313974"/>
            <a:ext cx="10515600" cy="848209"/>
          </a:xfrm>
          <a:prstGeom prst="rect">
            <a:avLst/>
          </a:prstGeom>
        </p:spPr>
        <p:txBody>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A50021"/>
                </a:solidFill>
                <a:latin typeface="+mn-lt"/>
              </a:rPr>
              <a:t>FY25 Year End KSOM Deadlines</a:t>
            </a:r>
          </a:p>
        </p:txBody>
      </p:sp>
      <p:graphicFrame>
        <p:nvGraphicFramePr>
          <p:cNvPr id="2" name="Table 1">
            <a:extLst>
              <a:ext uri="{FF2B5EF4-FFF2-40B4-BE49-F238E27FC236}">
                <a16:creationId xmlns:a16="http://schemas.microsoft.com/office/drawing/2014/main" id="{83C9839E-F4BB-FC00-B415-58A25E63B373}"/>
              </a:ext>
            </a:extLst>
          </p:cNvPr>
          <p:cNvGraphicFramePr>
            <a:graphicFrameLocks noGrp="1"/>
          </p:cNvGraphicFramePr>
          <p:nvPr>
            <p:extLst>
              <p:ext uri="{D42A27DB-BD31-4B8C-83A1-F6EECF244321}">
                <p14:modId xmlns:p14="http://schemas.microsoft.com/office/powerpoint/2010/main" val="1010434977"/>
              </p:ext>
            </p:extLst>
          </p:nvPr>
        </p:nvGraphicFramePr>
        <p:xfrm>
          <a:off x="628476" y="1162183"/>
          <a:ext cx="9399780" cy="5489826"/>
        </p:xfrm>
        <a:graphic>
          <a:graphicData uri="http://schemas.openxmlformats.org/drawingml/2006/table">
            <a:tbl>
              <a:tblPr firstRow="1" bandRow="1">
                <a:tableStyleId>{5C22544A-7EE6-4342-B048-85BDC9FD1C3A}</a:tableStyleId>
              </a:tblPr>
              <a:tblGrid>
                <a:gridCol w="2361016">
                  <a:extLst>
                    <a:ext uri="{9D8B030D-6E8A-4147-A177-3AD203B41FA5}">
                      <a16:colId xmlns:a16="http://schemas.microsoft.com/office/drawing/2014/main" val="3121382259"/>
                    </a:ext>
                  </a:extLst>
                </a:gridCol>
                <a:gridCol w="1330281">
                  <a:extLst>
                    <a:ext uri="{9D8B030D-6E8A-4147-A177-3AD203B41FA5}">
                      <a16:colId xmlns:a16="http://schemas.microsoft.com/office/drawing/2014/main" val="949764819"/>
                    </a:ext>
                  </a:extLst>
                </a:gridCol>
                <a:gridCol w="5708483">
                  <a:extLst>
                    <a:ext uri="{9D8B030D-6E8A-4147-A177-3AD203B41FA5}">
                      <a16:colId xmlns:a16="http://schemas.microsoft.com/office/drawing/2014/main" val="2134543663"/>
                    </a:ext>
                  </a:extLst>
                </a:gridCol>
              </a:tblGrid>
              <a:tr h="246207">
                <a:tc>
                  <a:txBody>
                    <a:bodyPr/>
                    <a:lstStyle/>
                    <a:p>
                      <a:pPr algn="ctr" fontAlgn="b"/>
                      <a:r>
                        <a:rPr lang="en-US" sz="1400" b="1" i="0" u="none" strike="noStrike" dirty="0">
                          <a:solidFill>
                            <a:schemeClr val="bg1"/>
                          </a:solidFill>
                          <a:effectLst/>
                          <a:latin typeface="Arial" panose="020B0604020202020204" pitchFamily="34" charset="0"/>
                        </a:rPr>
                        <a:t>Date</a:t>
                      </a:r>
                    </a:p>
                  </a:txBody>
                  <a:tcPr marL="9525" marR="9525" marT="9525" marB="0" anchor="b"/>
                </a:tc>
                <a:tc>
                  <a:txBody>
                    <a:bodyPr/>
                    <a:lstStyle/>
                    <a:p>
                      <a:pPr algn="ctr" fontAlgn="b"/>
                      <a:r>
                        <a:rPr lang="en-US" sz="1400" b="1" i="0" u="none" strike="noStrike" dirty="0">
                          <a:solidFill>
                            <a:schemeClr val="bg1"/>
                          </a:solidFill>
                          <a:effectLst/>
                          <a:latin typeface="Arial" panose="020B0604020202020204" pitchFamily="34" charset="0"/>
                        </a:rPr>
                        <a:t>Function</a:t>
                      </a:r>
                    </a:p>
                  </a:txBody>
                  <a:tcPr marL="9525" marR="9525" marT="9525" marB="0" anchor="b"/>
                </a:tc>
                <a:tc>
                  <a:txBody>
                    <a:bodyPr/>
                    <a:lstStyle/>
                    <a:p>
                      <a:pPr algn="ctr" fontAlgn="b"/>
                      <a:r>
                        <a:rPr lang="en-US" sz="1400" b="1" i="0" u="none" strike="noStrike" dirty="0">
                          <a:solidFill>
                            <a:schemeClr val="bg1"/>
                          </a:solidFill>
                          <a:effectLst/>
                          <a:latin typeface="Arial" panose="020B0604020202020204" pitchFamily="34" charset="0"/>
                        </a:rPr>
                        <a:t>Process</a:t>
                      </a:r>
                    </a:p>
                  </a:txBody>
                  <a:tcPr marL="9525" marR="9525" marT="9525" marB="0" anchor="b"/>
                </a:tc>
                <a:extLst>
                  <a:ext uri="{0D108BD9-81ED-4DB2-BD59-A6C34878D82A}">
                    <a16:rowId xmlns:a16="http://schemas.microsoft.com/office/drawing/2014/main" val="3966728465"/>
                  </a:ext>
                </a:extLst>
              </a:tr>
              <a:tr h="481894">
                <a:tc>
                  <a:txBody>
                    <a:bodyPr/>
                    <a:lstStyle/>
                    <a:p>
                      <a:pPr algn="ctr" fontAlgn="b"/>
                      <a:r>
                        <a:rPr lang="en-US" sz="1400" b="0" i="0" u="none" strike="noStrike" dirty="0">
                          <a:solidFill>
                            <a:srgbClr val="000000"/>
                          </a:solidFill>
                          <a:effectLst/>
                          <a:latin typeface="Arial" panose="020B0604020202020204" pitchFamily="34" charset="0"/>
                        </a:rPr>
                        <a:t>Wednesday, June 18, 2025</a:t>
                      </a:r>
                    </a:p>
                  </a:txBody>
                  <a:tcPr marL="9525" marR="9525" marT="9525" marB="0" anchor="b"/>
                </a:tc>
                <a:tc>
                  <a:txBody>
                    <a:bodyPr/>
                    <a:lstStyle/>
                    <a:p>
                      <a:pPr algn="ctr" fontAlgn="b"/>
                      <a:r>
                        <a:rPr lang="en-US" sz="1400" b="0" i="0" u="none" strike="noStrike" dirty="0">
                          <a:solidFill>
                            <a:srgbClr val="000000"/>
                          </a:solidFill>
                          <a:effectLst/>
                          <a:latin typeface="Arial" panose="020B0604020202020204" pitchFamily="34" charset="0"/>
                        </a:rPr>
                        <a:t>Concur</a:t>
                      </a:r>
                    </a:p>
                  </a:txBody>
                  <a:tcPr marL="9525" marR="9525" marT="9525" marB="0" anchor="b"/>
                </a:tc>
                <a:tc>
                  <a:txBody>
                    <a:bodyPr/>
                    <a:lstStyle/>
                    <a:p>
                      <a:pPr algn="l" fontAlgn="b"/>
                      <a:r>
                        <a:rPr lang="en-US" sz="1400" b="0" i="0" u="none" strike="noStrike" dirty="0">
                          <a:solidFill>
                            <a:srgbClr val="000000"/>
                          </a:solidFill>
                          <a:effectLst/>
                          <a:latin typeface="Arial" panose="020B0604020202020204" pitchFamily="34" charset="0"/>
                        </a:rPr>
                        <a:t>Last date to submit expense reports in Concur for FY25 to KSOM for SBO approval (over limits, town cars, </a:t>
                      </a:r>
                      <a:r>
                        <a:rPr lang="en-US" sz="1400" b="0" i="0" u="none" strike="noStrike" dirty="0" err="1">
                          <a:solidFill>
                            <a:srgbClr val="000000"/>
                          </a:solidFill>
                          <a:effectLst/>
                          <a:latin typeface="Arial" panose="020B0604020202020204" pitchFamily="34" charset="0"/>
                        </a:rPr>
                        <a:t>etc</a:t>
                      </a:r>
                      <a:r>
                        <a:rPr lang="en-US" sz="1400" b="0" i="0" u="none" strike="noStrike" dirty="0">
                          <a:solidFill>
                            <a:srgbClr val="000000"/>
                          </a:solidFill>
                          <a:effectLst/>
                          <a:latin typeface="Arial" panose="020B0604020202020204" pitchFamily="34" charset="0"/>
                        </a:rPr>
                        <a:t>).</a:t>
                      </a:r>
                    </a:p>
                  </a:txBody>
                  <a:tcPr marL="9525" marR="9525" marT="9525" marB="0" anchor="b"/>
                </a:tc>
                <a:extLst>
                  <a:ext uri="{0D108BD9-81ED-4DB2-BD59-A6C34878D82A}">
                    <a16:rowId xmlns:a16="http://schemas.microsoft.com/office/drawing/2014/main" val="454041712"/>
                  </a:ext>
                </a:extLst>
              </a:tr>
              <a:tr h="481894">
                <a:tc>
                  <a:txBody>
                    <a:bodyPr/>
                    <a:lstStyle/>
                    <a:p>
                      <a:pPr algn="ctr" fontAlgn="b"/>
                      <a:r>
                        <a:rPr lang="en-US" sz="1400" b="0" i="0" u="none" strike="noStrike">
                          <a:solidFill>
                            <a:srgbClr val="000000"/>
                          </a:solidFill>
                          <a:effectLst/>
                          <a:latin typeface="Arial" panose="020B0604020202020204" pitchFamily="34" charset="0"/>
                        </a:rPr>
                        <a:t>Wednesday, June 18, 2025</a:t>
                      </a:r>
                    </a:p>
                  </a:txBody>
                  <a:tcPr marL="9525" marR="9525" marT="9525" marB="0" anchor="b"/>
                </a:tc>
                <a:tc>
                  <a:txBody>
                    <a:bodyPr/>
                    <a:lstStyle/>
                    <a:p>
                      <a:pPr algn="ctr" fontAlgn="b"/>
                      <a:r>
                        <a:rPr lang="en-US" sz="1400" b="0" i="0" u="none" strike="noStrike">
                          <a:solidFill>
                            <a:srgbClr val="000000"/>
                          </a:solidFill>
                          <a:effectLst/>
                          <a:latin typeface="Arial" panose="020B0604020202020204" pitchFamily="34" charset="0"/>
                        </a:rPr>
                        <a:t>Corporate Card </a:t>
                      </a:r>
                    </a:p>
                  </a:txBody>
                  <a:tcPr marL="9525" marR="9525" marT="9525" marB="0" anchor="b"/>
                </a:tc>
                <a:tc>
                  <a:txBody>
                    <a:bodyPr/>
                    <a:lstStyle/>
                    <a:p>
                      <a:pPr algn="l" fontAlgn="b"/>
                      <a:r>
                        <a:rPr lang="en-US" sz="1400" b="0" i="0" u="none" strike="noStrike">
                          <a:solidFill>
                            <a:srgbClr val="000000"/>
                          </a:solidFill>
                          <a:effectLst/>
                          <a:latin typeface="Arial" panose="020B0604020202020204" pitchFamily="34" charset="0"/>
                        </a:rPr>
                        <a:t>Last date to reconcile FY25 expenses for distributed Prepaid one-time cards</a:t>
                      </a:r>
                    </a:p>
                  </a:txBody>
                  <a:tcPr marL="9525" marR="9525" marT="9525" marB="0" anchor="b"/>
                </a:tc>
                <a:extLst>
                  <a:ext uri="{0D108BD9-81ED-4DB2-BD59-A6C34878D82A}">
                    <a16:rowId xmlns:a16="http://schemas.microsoft.com/office/drawing/2014/main" val="311573052"/>
                  </a:ext>
                </a:extLst>
              </a:tr>
              <a:tr h="270189">
                <a:tc>
                  <a:txBody>
                    <a:bodyPr/>
                    <a:lstStyle/>
                    <a:p>
                      <a:pPr algn="ctr" fontAlgn="b"/>
                      <a:r>
                        <a:rPr lang="en-US" sz="1400" b="0" i="0" u="none" strike="noStrike" dirty="0">
                          <a:solidFill>
                            <a:srgbClr val="000000"/>
                          </a:solidFill>
                          <a:effectLst/>
                          <a:latin typeface="Arial" panose="020B0604020202020204" pitchFamily="34" charset="0"/>
                        </a:rPr>
                        <a:t>Wednesday, June 18, 2025</a:t>
                      </a:r>
                    </a:p>
                  </a:txBody>
                  <a:tcPr marL="9525" marR="9525" marT="9525" marB="0" anchor="b"/>
                </a:tc>
                <a:tc>
                  <a:txBody>
                    <a:bodyPr/>
                    <a:lstStyle/>
                    <a:p>
                      <a:pPr algn="ctr" fontAlgn="b"/>
                      <a:r>
                        <a:rPr lang="en-US" sz="1400" b="0" i="0" u="none" strike="noStrike">
                          <a:solidFill>
                            <a:srgbClr val="000000"/>
                          </a:solidFill>
                          <a:effectLst/>
                          <a:latin typeface="Arial" panose="020B0604020202020204" pitchFamily="34" charset="0"/>
                        </a:rPr>
                        <a:t>Corporate Card </a:t>
                      </a:r>
                    </a:p>
                  </a:txBody>
                  <a:tcPr marL="9525" marR="9525" marT="9525" marB="0" anchor="b"/>
                </a:tc>
                <a:tc>
                  <a:txBody>
                    <a:bodyPr/>
                    <a:lstStyle/>
                    <a:p>
                      <a:pPr algn="l" fontAlgn="b"/>
                      <a:r>
                        <a:rPr lang="en-US" sz="1400" b="0" i="0" u="none" strike="noStrike" dirty="0">
                          <a:solidFill>
                            <a:srgbClr val="000000"/>
                          </a:solidFill>
                          <a:effectLst/>
                          <a:latin typeface="Arial" panose="020B0604020202020204" pitchFamily="34" charset="0"/>
                        </a:rPr>
                        <a:t>Last date to add funds to </a:t>
                      </a:r>
                      <a:r>
                        <a:rPr lang="en-US" sz="1400" b="0" i="0" u="none" strike="noStrike" dirty="0" err="1">
                          <a:solidFill>
                            <a:srgbClr val="000000"/>
                          </a:solidFill>
                          <a:effectLst/>
                          <a:latin typeface="Arial" panose="020B0604020202020204" pitchFamily="34" charset="0"/>
                        </a:rPr>
                        <a:t>ClinCards</a:t>
                      </a:r>
                      <a:r>
                        <a:rPr lang="en-US" sz="1400" b="0" i="0" u="none" strike="noStrike" dirty="0">
                          <a:solidFill>
                            <a:srgbClr val="000000"/>
                          </a:solidFill>
                          <a:effectLst/>
                          <a:latin typeface="Arial" panose="020B0604020202020204" pitchFamily="34" charset="0"/>
                        </a:rPr>
                        <a:t> for FY25 </a:t>
                      </a:r>
                    </a:p>
                  </a:txBody>
                  <a:tcPr marL="9525" marR="9525" marT="9525" marB="0" anchor="b"/>
                </a:tc>
                <a:extLst>
                  <a:ext uri="{0D108BD9-81ED-4DB2-BD59-A6C34878D82A}">
                    <a16:rowId xmlns:a16="http://schemas.microsoft.com/office/drawing/2014/main" val="270028179"/>
                  </a:ext>
                </a:extLst>
              </a:tr>
              <a:tr h="481894">
                <a:tc>
                  <a:txBody>
                    <a:bodyPr/>
                    <a:lstStyle/>
                    <a:p>
                      <a:pPr algn="ctr" fontAlgn="b"/>
                      <a:r>
                        <a:rPr lang="en-US" sz="1400" b="0" i="0" u="none" strike="noStrike" dirty="0">
                          <a:solidFill>
                            <a:srgbClr val="000000"/>
                          </a:solidFill>
                          <a:effectLst/>
                          <a:latin typeface="Arial" panose="020B0604020202020204" pitchFamily="34" charset="0"/>
                        </a:rPr>
                        <a:t>Wednesday, June 25, 2025</a:t>
                      </a:r>
                    </a:p>
                  </a:txBody>
                  <a:tcPr marL="9525" marR="9525" marT="9525" marB="0" anchor="b"/>
                </a:tc>
                <a:tc>
                  <a:txBody>
                    <a:bodyPr/>
                    <a:lstStyle/>
                    <a:p>
                      <a:pPr algn="ctr" fontAlgn="b"/>
                      <a:r>
                        <a:rPr lang="en-US" sz="1400" b="0" i="0" u="none" strike="noStrike" dirty="0">
                          <a:solidFill>
                            <a:srgbClr val="000000"/>
                          </a:solidFill>
                          <a:effectLst/>
                          <a:latin typeface="Arial" panose="020B0604020202020204" pitchFamily="34" charset="0"/>
                        </a:rPr>
                        <a:t>Purchasing</a:t>
                      </a:r>
                    </a:p>
                  </a:txBody>
                  <a:tcPr marL="9525" marR="9525" marT="9525" marB="0" anchor="b"/>
                </a:tc>
                <a:tc>
                  <a:txBody>
                    <a:bodyPr/>
                    <a:lstStyle/>
                    <a:p>
                      <a:pPr algn="l" fontAlgn="b"/>
                      <a:r>
                        <a:rPr lang="en-US" sz="1400" b="0" i="0" u="none" strike="noStrike" dirty="0">
                          <a:solidFill>
                            <a:srgbClr val="000000"/>
                          </a:solidFill>
                          <a:effectLst/>
                          <a:latin typeface="Arial" panose="020B0604020202020204" pitchFamily="34" charset="0"/>
                        </a:rPr>
                        <a:t>Last date to submit Internal Service Delivery Request (ISDs) to KSOM for review and approval</a:t>
                      </a:r>
                    </a:p>
                  </a:txBody>
                  <a:tcPr marL="9525" marR="9525" marT="9525" marB="0" anchor="b"/>
                </a:tc>
                <a:extLst>
                  <a:ext uri="{0D108BD9-81ED-4DB2-BD59-A6C34878D82A}">
                    <a16:rowId xmlns:a16="http://schemas.microsoft.com/office/drawing/2014/main" val="2732958050"/>
                  </a:ext>
                </a:extLst>
              </a:tr>
              <a:tr h="654885">
                <a:tc>
                  <a:txBody>
                    <a:bodyPr/>
                    <a:lstStyle/>
                    <a:p>
                      <a:pPr algn="ctr" fontAlgn="b"/>
                      <a:r>
                        <a:rPr lang="en-US" sz="1400" b="0" i="0" u="none" strike="noStrike" dirty="0">
                          <a:solidFill>
                            <a:srgbClr val="000000"/>
                          </a:solidFill>
                          <a:effectLst/>
                          <a:latin typeface="Arial" panose="020B0604020202020204" pitchFamily="34" charset="0"/>
                        </a:rPr>
                        <a:t>Friday, June 27, 2025</a:t>
                      </a:r>
                    </a:p>
                    <a:p>
                      <a:pPr algn="ctr" fontAlgn="b"/>
                      <a:endParaRPr lang="en-US"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Arial" panose="020B0604020202020204" pitchFamily="34" charset="0"/>
                        </a:rPr>
                        <a:t>Deposits</a:t>
                      </a:r>
                    </a:p>
                    <a:p>
                      <a:pPr algn="ctr" fontAlgn="b"/>
                      <a:endParaRPr lang="en-US"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US" sz="1400" b="0" i="0" u="none" strike="noStrike" dirty="0">
                          <a:solidFill>
                            <a:srgbClr val="000000"/>
                          </a:solidFill>
                          <a:effectLst/>
                          <a:latin typeface="Arial" panose="020B0604020202020204" pitchFamily="34" charset="0"/>
                        </a:rPr>
                        <a:t>Last date to submit and process departmental deposits to KSOM Finance (including Other Clinical Revenue for Beacon Posting), 3PM.</a:t>
                      </a:r>
                    </a:p>
                    <a:p>
                      <a:pPr algn="l" fontAlgn="b"/>
                      <a:endParaRPr lang="en-US" sz="1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24632888"/>
                  </a:ext>
                </a:extLst>
              </a:tr>
              <a:tr h="448991">
                <a:tc>
                  <a:txBody>
                    <a:bodyPr/>
                    <a:lstStyle/>
                    <a:p>
                      <a:pPr algn="ctr" fontAlgn="b"/>
                      <a:endParaRPr lang="en-US" sz="1400" b="0" i="0" u="none" strike="noStrike" dirty="0">
                        <a:solidFill>
                          <a:srgbClr val="000000"/>
                        </a:solidFill>
                        <a:effectLst/>
                        <a:latin typeface="Arial" panose="020B0604020202020204" pitchFamily="34" charset="0"/>
                      </a:endParaRPr>
                    </a:p>
                    <a:p>
                      <a:pPr algn="ctr" fontAlgn="b"/>
                      <a:r>
                        <a:rPr lang="en-US" sz="1400" b="0" i="0" u="none" strike="noStrike" dirty="0">
                          <a:solidFill>
                            <a:srgbClr val="000000"/>
                          </a:solidFill>
                          <a:effectLst/>
                          <a:latin typeface="Arial" panose="020B0604020202020204" pitchFamily="34" charset="0"/>
                        </a:rPr>
                        <a:t>Monday, July 7, 2025</a:t>
                      </a:r>
                    </a:p>
                  </a:txBody>
                  <a:tcPr marL="9525" marR="9525" marT="9525" marB="0" anchor="b"/>
                </a:tc>
                <a:tc>
                  <a:txBody>
                    <a:bodyPr/>
                    <a:lstStyle/>
                    <a:p>
                      <a:pPr algn="ctr" fontAlgn="b"/>
                      <a:r>
                        <a:rPr lang="en-US" sz="1400" b="0" i="0" u="none" strike="noStrike" dirty="0">
                          <a:solidFill>
                            <a:srgbClr val="000000"/>
                          </a:solidFill>
                          <a:effectLst/>
                          <a:latin typeface="Arial" panose="020B0604020202020204" pitchFamily="34" charset="0"/>
                        </a:rPr>
                        <a:t>Payroll</a:t>
                      </a:r>
                    </a:p>
                  </a:txBody>
                  <a:tcPr marL="9525" marR="9525" marT="9525" marB="0" anchor="b"/>
                </a:tc>
                <a:tc>
                  <a:txBody>
                    <a:bodyPr/>
                    <a:lstStyle/>
                    <a:p>
                      <a:pPr algn="l" fontAlgn="b"/>
                      <a:r>
                        <a:rPr lang="en-US" sz="1400" b="0" i="0" u="none" strike="noStrike" dirty="0">
                          <a:solidFill>
                            <a:srgbClr val="FF0000"/>
                          </a:solidFill>
                          <a:effectLst/>
                          <a:latin typeface="Arial" panose="020B0604020202020204" pitchFamily="34" charset="0"/>
                        </a:rPr>
                        <a:t>Sponsored projects</a:t>
                      </a:r>
                      <a:r>
                        <a:rPr lang="en-US" sz="1400" b="0" i="0" u="none" strike="noStrike" dirty="0">
                          <a:solidFill>
                            <a:srgbClr val="000000"/>
                          </a:solidFill>
                          <a:effectLst/>
                          <a:latin typeface="Arial" panose="020B0604020202020204" pitchFamily="34" charset="0"/>
                        </a:rPr>
                        <a:t> related Payroll Accounting Adjustment (PAA) deadline</a:t>
                      </a:r>
                    </a:p>
                  </a:txBody>
                  <a:tcPr marL="9525" marR="9525" marT="9525" marB="0" anchor="b"/>
                </a:tc>
                <a:extLst>
                  <a:ext uri="{0D108BD9-81ED-4DB2-BD59-A6C34878D82A}">
                    <a16:rowId xmlns:a16="http://schemas.microsoft.com/office/drawing/2014/main" val="50656336"/>
                  </a:ext>
                </a:extLst>
              </a:tr>
              <a:tr h="717580">
                <a:tc>
                  <a:txBody>
                    <a:bodyPr/>
                    <a:lstStyle/>
                    <a:p>
                      <a:pPr algn="ctr" fontAlgn="b"/>
                      <a:r>
                        <a:rPr lang="en-US" sz="1400" b="0" i="0" u="none" strike="noStrike" dirty="0">
                          <a:solidFill>
                            <a:srgbClr val="000000"/>
                          </a:solidFill>
                          <a:effectLst/>
                          <a:latin typeface="Arial" panose="020B0604020202020204" pitchFamily="34" charset="0"/>
                        </a:rPr>
                        <a:t>Wednesday, July 9, 2025</a:t>
                      </a:r>
                    </a:p>
                  </a:txBody>
                  <a:tcPr marL="9525" marR="9525" marT="9525" marB="0" anchor="b"/>
                </a:tc>
                <a:tc>
                  <a:txBody>
                    <a:bodyPr/>
                    <a:lstStyle/>
                    <a:p>
                      <a:pPr algn="ctr" fontAlgn="b"/>
                      <a:r>
                        <a:rPr lang="en-US" sz="1400" b="0" i="0" u="none" strike="noStrike" dirty="0">
                          <a:solidFill>
                            <a:srgbClr val="000000"/>
                          </a:solidFill>
                          <a:effectLst/>
                          <a:latin typeface="Arial" panose="020B0604020202020204" pitchFamily="34" charset="0"/>
                        </a:rPr>
                        <a:t>Journal Entry</a:t>
                      </a:r>
                    </a:p>
                  </a:txBody>
                  <a:tcPr marL="9525" marR="9525" marT="9525" marB="0" anchor="b"/>
                </a:tc>
                <a:tc>
                  <a:txBody>
                    <a:bodyPr/>
                    <a:lstStyle/>
                    <a:p>
                      <a:pPr algn="l" fontAlgn="b"/>
                      <a:r>
                        <a:rPr lang="en-US" sz="1400" b="0" i="0" u="none" strike="noStrike" dirty="0">
                          <a:solidFill>
                            <a:srgbClr val="000000"/>
                          </a:solidFill>
                          <a:effectLst/>
                          <a:latin typeface="Arial" panose="020B0604020202020204" pitchFamily="34" charset="0"/>
                        </a:rPr>
                        <a:t>Last date to submit journals impacting </a:t>
                      </a:r>
                      <a:r>
                        <a:rPr lang="en-US" sz="1400" b="0" i="0" u="none" strike="noStrike" dirty="0">
                          <a:solidFill>
                            <a:srgbClr val="FF0000"/>
                          </a:solidFill>
                          <a:effectLst/>
                          <a:latin typeface="Arial" panose="020B0604020202020204" pitchFamily="34" charset="0"/>
                        </a:rPr>
                        <a:t>sponsored projects</a:t>
                      </a:r>
                      <a:r>
                        <a:rPr lang="en-US" sz="1400" b="0" i="0" u="none" strike="noStrike" dirty="0">
                          <a:solidFill>
                            <a:srgbClr val="000000"/>
                          </a:solidFill>
                          <a:effectLst/>
                          <a:latin typeface="Arial" panose="020B0604020202020204" pitchFamily="34" charset="0"/>
                        </a:rPr>
                        <a:t> to KSOM for review. Ensure to use June accounting date (6/30/25) on all FY25 transactions being posted in July prior to this cutoff</a:t>
                      </a:r>
                    </a:p>
                  </a:txBody>
                  <a:tcPr marL="9525" marR="9525" marT="9525" marB="0" anchor="b"/>
                </a:tc>
                <a:extLst>
                  <a:ext uri="{0D108BD9-81ED-4DB2-BD59-A6C34878D82A}">
                    <a16:rowId xmlns:a16="http://schemas.microsoft.com/office/drawing/2014/main" val="4118268829"/>
                  </a:ext>
                </a:extLst>
              </a:tr>
              <a:tr h="271132">
                <a:tc>
                  <a:txBody>
                    <a:bodyPr/>
                    <a:lstStyle/>
                    <a:p>
                      <a:pPr algn="ctr" fontAlgn="b"/>
                      <a:r>
                        <a:rPr lang="en-US" sz="1400" b="0" i="0" u="none" strike="noStrike" dirty="0">
                          <a:solidFill>
                            <a:srgbClr val="000000"/>
                          </a:solidFill>
                          <a:effectLst/>
                          <a:latin typeface="Arial" panose="020B0604020202020204" pitchFamily="34" charset="0"/>
                        </a:rPr>
                        <a:t>Wednesday, July 9, 2025</a:t>
                      </a:r>
                    </a:p>
                  </a:txBody>
                  <a:tcPr marL="9525" marR="9525" marT="9525" marB="0" anchor="b"/>
                </a:tc>
                <a:tc>
                  <a:txBody>
                    <a:bodyPr/>
                    <a:lstStyle/>
                    <a:p>
                      <a:pPr algn="ctr" fontAlgn="b"/>
                      <a:r>
                        <a:rPr lang="en-US" sz="1400" b="0" i="0" u="none" strike="noStrike" dirty="0">
                          <a:solidFill>
                            <a:srgbClr val="000000"/>
                          </a:solidFill>
                          <a:effectLst/>
                          <a:latin typeface="Arial" panose="020B0604020202020204" pitchFamily="34" charset="0"/>
                        </a:rPr>
                        <a:t>Payroll</a:t>
                      </a:r>
                    </a:p>
                  </a:txBody>
                  <a:tcPr marL="9525" marR="9525" marT="9525" marB="0" anchor="b"/>
                </a:tc>
                <a:tc>
                  <a:txBody>
                    <a:bodyPr/>
                    <a:lstStyle/>
                    <a:p>
                      <a:pPr algn="l" fontAlgn="b"/>
                      <a:r>
                        <a:rPr lang="en-US" sz="1400" b="0" i="0" u="none" strike="noStrike">
                          <a:solidFill>
                            <a:srgbClr val="000000"/>
                          </a:solidFill>
                          <a:effectLst/>
                          <a:latin typeface="Arial" panose="020B0604020202020204" pitchFamily="34" charset="0"/>
                        </a:rPr>
                        <a:t>Non sponsored project Payroll Accounting Adjustment (PAA) deadline</a:t>
                      </a:r>
                    </a:p>
                  </a:txBody>
                  <a:tcPr marL="9525" marR="9525" marT="9525" marB="0" anchor="b"/>
                </a:tc>
                <a:extLst>
                  <a:ext uri="{0D108BD9-81ED-4DB2-BD59-A6C34878D82A}">
                    <a16:rowId xmlns:a16="http://schemas.microsoft.com/office/drawing/2014/main" val="2493544267"/>
                  </a:ext>
                </a:extLst>
              </a:tr>
              <a:tr h="717580">
                <a:tc>
                  <a:txBody>
                    <a:bodyPr/>
                    <a:lstStyle/>
                    <a:p>
                      <a:pPr algn="ctr" fontAlgn="b"/>
                      <a:r>
                        <a:rPr lang="en-US" sz="1400" b="0" i="0" u="none" strike="noStrike" dirty="0">
                          <a:solidFill>
                            <a:srgbClr val="000000"/>
                          </a:solidFill>
                          <a:effectLst/>
                          <a:latin typeface="Arial" panose="020B0604020202020204" pitchFamily="34" charset="0"/>
                        </a:rPr>
                        <a:t>Tuesday, July 15, 2025</a:t>
                      </a:r>
                    </a:p>
                  </a:txBody>
                  <a:tcPr marL="9525" marR="9525" marT="9525" marB="0" anchor="b"/>
                </a:tc>
                <a:tc>
                  <a:txBody>
                    <a:bodyPr/>
                    <a:lstStyle/>
                    <a:p>
                      <a:pPr algn="ctr" fontAlgn="b"/>
                      <a:r>
                        <a:rPr lang="en-US" sz="1400" b="0" i="0" u="none" strike="noStrike" dirty="0">
                          <a:solidFill>
                            <a:srgbClr val="000000"/>
                          </a:solidFill>
                          <a:effectLst/>
                          <a:latin typeface="Arial" panose="020B0604020202020204" pitchFamily="34" charset="0"/>
                        </a:rPr>
                        <a:t>Electronic Wires</a:t>
                      </a:r>
                    </a:p>
                  </a:txBody>
                  <a:tcPr marL="9525" marR="9525" marT="9525" marB="0" anchor="b"/>
                </a:tc>
                <a:tc>
                  <a:txBody>
                    <a:bodyPr/>
                    <a:lstStyle/>
                    <a:p>
                      <a:pPr algn="l" fontAlgn="b"/>
                      <a:r>
                        <a:rPr lang="en-US" sz="1400" b="0" i="0" u="none" strike="noStrike" dirty="0">
                          <a:solidFill>
                            <a:srgbClr val="000000"/>
                          </a:solidFill>
                          <a:effectLst/>
                          <a:latin typeface="Arial" panose="020B0604020202020204" pitchFamily="34" charset="0"/>
                        </a:rPr>
                        <a:t>Last day to claim ACH/Wire from Unclaimed Wires Report to KSOM for Ad Hoc Bank Transaction process is </a:t>
                      </a:r>
                      <a:r>
                        <a:rPr lang="en-US" sz="1400" b="0" i="0" u="none" strike="noStrike" dirty="0">
                          <a:solidFill>
                            <a:srgbClr val="FF0000"/>
                          </a:solidFill>
                          <a:effectLst/>
                          <a:latin typeface="Arial" panose="020B0604020202020204" pitchFamily="34" charset="0"/>
                        </a:rPr>
                        <a:t>July 15</a:t>
                      </a:r>
                      <a:r>
                        <a:rPr lang="en-US" sz="1400" b="0" i="0" u="none" strike="noStrike" dirty="0">
                          <a:solidFill>
                            <a:srgbClr val="000000"/>
                          </a:solidFill>
                          <a:effectLst/>
                          <a:latin typeface="Arial" panose="020B0604020202020204" pitchFamily="34" charset="0"/>
                        </a:rPr>
                        <a:t>.  </a:t>
                      </a:r>
                      <a:r>
                        <a:rPr lang="en-US" sz="1400" b="0" i="0" u="none" strike="noStrike" dirty="0">
                          <a:solidFill>
                            <a:srgbClr val="FF0000"/>
                          </a:solidFill>
                          <a:effectLst/>
                          <a:latin typeface="Arial" panose="020B0604020202020204" pitchFamily="34" charset="0"/>
                        </a:rPr>
                        <a:t>Approval must be complete by this day at 3PM.</a:t>
                      </a:r>
                      <a:endParaRPr lang="en-US" sz="1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10297647"/>
                  </a:ext>
                </a:extLst>
              </a:tr>
              <a:tr h="717580">
                <a:tc>
                  <a:txBody>
                    <a:bodyPr/>
                    <a:lstStyle/>
                    <a:p>
                      <a:pPr algn="ctr" fontAlgn="b"/>
                      <a:r>
                        <a:rPr lang="en-US" sz="1400" b="0" i="0" u="none" strike="noStrike">
                          <a:solidFill>
                            <a:srgbClr val="000000"/>
                          </a:solidFill>
                          <a:effectLst/>
                          <a:latin typeface="Arial" panose="020B0604020202020204" pitchFamily="34" charset="0"/>
                        </a:rPr>
                        <a:t>Wednesday, July 16, 2025</a:t>
                      </a:r>
                    </a:p>
                  </a:txBody>
                  <a:tcPr marL="9525" marR="9525" marT="9525" marB="0" anchor="b"/>
                </a:tc>
                <a:tc>
                  <a:txBody>
                    <a:bodyPr/>
                    <a:lstStyle/>
                    <a:p>
                      <a:pPr algn="ctr" fontAlgn="b"/>
                      <a:r>
                        <a:rPr lang="en-US" sz="1400" b="0" i="0" u="none" strike="noStrike">
                          <a:solidFill>
                            <a:srgbClr val="000000"/>
                          </a:solidFill>
                          <a:effectLst/>
                          <a:latin typeface="Arial" panose="020B0604020202020204" pitchFamily="34" charset="0"/>
                        </a:rPr>
                        <a:t>Journal Entry</a:t>
                      </a:r>
                    </a:p>
                  </a:txBody>
                  <a:tcPr marL="9525" marR="9525" marT="9525" marB="0" anchor="b"/>
                </a:tc>
                <a:tc>
                  <a:txBody>
                    <a:bodyPr/>
                    <a:lstStyle/>
                    <a:p>
                      <a:pPr algn="l" fontAlgn="b"/>
                      <a:r>
                        <a:rPr lang="en-US" sz="1400" b="0" i="0" u="none" strike="noStrike" dirty="0">
                          <a:solidFill>
                            <a:srgbClr val="000000"/>
                          </a:solidFill>
                          <a:effectLst/>
                          <a:latin typeface="Arial" panose="020B0604020202020204" pitchFamily="34" charset="0"/>
                        </a:rPr>
                        <a:t>JE deadline to submit to KSOM for review (non sponsored projects). Ensure to use June accounting date (6/30/25) on all FY25 transactions being posted in July prior to this cutoff</a:t>
                      </a:r>
                    </a:p>
                  </a:txBody>
                  <a:tcPr marL="9525" marR="9525" marT="9525" marB="0" anchor="b"/>
                </a:tc>
                <a:extLst>
                  <a:ext uri="{0D108BD9-81ED-4DB2-BD59-A6C34878D82A}">
                    <a16:rowId xmlns:a16="http://schemas.microsoft.com/office/drawing/2014/main" val="876744999"/>
                  </a:ext>
                </a:extLst>
              </a:tr>
            </a:tbl>
          </a:graphicData>
        </a:graphic>
      </p:graphicFrame>
    </p:spTree>
    <p:extLst>
      <p:ext uri="{BB962C8B-B14F-4D97-AF65-F5344CB8AC3E}">
        <p14:creationId xmlns:p14="http://schemas.microsoft.com/office/powerpoint/2010/main" val="3660691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E84-BCCC-451C-A084-F090E83485FF}"/>
              </a:ext>
            </a:extLst>
          </p:cNvPr>
          <p:cNvSpPr>
            <a:spLocks noGrp="1"/>
          </p:cNvSpPr>
          <p:nvPr>
            <p:ph type="title"/>
          </p:nvPr>
        </p:nvSpPr>
        <p:spPr>
          <a:xfrm>
            <a:off x="653642" y="188958"/>
            <a:ext cx="10515600" cy="553998"/>
          </a:xfrm>
        </p:spPr>
        <p:txBody>
          <a:bodyPr/>
          <a:lstStyle/>
          <a:p>
            <a:r>
              <a:rPr lang="en-US" sz="3600" dirty="0"/>
              <a:t>Other Year End Reminders</a:t>
            </a:r>
          </a:p>
        </p:txBody>
      </p:sp>
      <p:sp>
        <p:nvSpPr>
          <p:cNvPr id="3" name="Content Placeholder 2">
            <a:extLst>
              <a:ext uri="{FF2B5EF4-FFF2-40B4-BE49-F238E27FC236}">
                <a16:creationId xmlns:a16="http://schemas.microsoft.com/office/drawing/2014/main" id="{40C2A292-2022-7E72-D8DB-96EF4C1769CD}"/>
              </a:ext>
            </a:extLst>
          </p:cNvPr>
          <p:cNvSpPr>
            <a:spLocks noGrp="1"/>
          </p:cNvSpPr>
          <p:nvPr>
            <p:ph idx="1"/>
          </p:nvPr>
        </p:nvSpPr>
        <p:spPr>
          <a:xfrm>
            <a:off x="653642" y="1048624"/>
            <a:ext cx="10515600" cy="4288555"/>
          </a:xfrm>
        </p:spPr>
        <p:txBody>
          <a:bodyPr/>
          <a:lstStyle/>
          <a:p>
            <a:pPr marL="285750" indent="-285750">
              <a:buFont typeface="Arial" panose="020B0604020202020204" pitchFamily="34" charset="0"/>
              <a:buChar char="•"/>
            </a:pPr>
            <a:r>
              <a:rPr lang="en-US" sz="2400" dirty="0"/>
              <a:t>Last day to Claim ACH/Wires from Unclaimed Wires Report via Ad Hoc Bank Transaction is </a:t>
            </a:r>
            <a:r>
              <a:rPr lang="en-US" sz="2400" b="1" dirty="0"/>
              <a:t>Tuesday</a:t>
            </a:r>
            <a:r>
              <a:rPr lang="en-US" sz="2400" dirty="0"/>
              <a:t>, </a:t>
            </a:r>
            <a:r>
              <a:rPr lang="en-US" sz="2400" b="1" dirty="0"/>
              <a:t>July 15.  Ad Hoc Bank Transactions need to be approved by 3PM. </a:t>
            </a:r>
            <a:r>
              <a:rPr lang="en-US" sz="2400" dirty="0"/>
              <a:t>After this day, all remaining unclaimed wires that are received during FY25 cannot be claimed until Q2 FY26 (date TBD) and will be posted against FY26.  </a:t>
            </a:r>
          </a:p>
          <a:p>
            <a:endParaRPr lang="en-US" sz="2400" dirty="0"/>
          </a:p>
          <a:p>
            <a:pPr marL="285750" indent="-285750">
              <a:buFont typeface="Arial" panose="020B0604020202020204" pitchFamily="34" charset="0"/>
              <a:buChar char="•"/>
            </a:pPr>
            <a:r>
              <a:rPr lang="en-US" sz="2400" dirty="0"/>
              <a:t>If a cost share account was funded by another fund group and there is a remaining balance, process a journal to transfer the funds back to the original source.  Funds do not carryover to the next fiscal year.</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Cost allocations for FY26 will be loaded based on what was entered into Beacon Budget Planning in early July.  Please wait to receive verification that allocations have been loaded before making changes to allocations.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sz="2400" b="1" dirty="0"/>
          </a:p>
          <a:p>
            <a:endParaRPr lang="en-US" sz="1800" b="1" dirty="0"/>
          </a:p>
          <a:p>
            <a:endParaRPr lang="en-US" sz="1800" dirty="0"/>
          </a:p>
        </p:txBody>
      </p:sp>
    </p:spTree>
    <p:extLst>
      <p:ext uri="{BB962C8B-B14F-4D97-AF65-F5344CB8AC3E}">
        <p14:creationId xmlns:p14="http://schemas.microsoft.com/office/powerpoint/2010/main" val="30638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DA72916-E550-2444-8BB1-7994C069C33D}"/>
              </a:ext>
            </a:extLst>
          </p:cNvPr>
          <p:cNvSpPr txBox="1"/>
          <p:nvPr/>
        </p:nvSpPr>
        <p:spPr>
          <a:xfrm>
            <a:off x="1537146" y="1751617"/>
            <a:ext cx="9799983" cy="4031873"/>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3200" b="1" dirty="0">
                <a:solidFill>
                  <a:srgbClr val="800000"/>
                </a:solidFill>
                <a:latin typeface="+mj-lt"/>
              </a:rPr>
              <a:t>Wednesday, June 4</a:t>
            </a:r>
            <a:r>
              <a:rPr lang="en-US" sz="3200" b="1" baseline="30000" dirty="0">
                <a:solidFill>
                  <a:srgbClr val="800000"/>
                </a:solidFill>
                <a:latin typeface="+mj-lt"/>
              </a:rPr>
              <a:t>th</a:t>
            </a:r>
            <a:r>
              <a:rPr lang="en-US" sz="3200" b="1" dirty="0">
                <a:solidFill>
                  <a:srgbClr val="800000"/>
                </a:solidFill>
                <a:latin typeface="+mj-lt"/>
              </a:rPr>
              <a:t>, 2025</a:t>
            </a:r>
          </a:p>
          <a:p>
            <a:pPr marL="0" marR="0" lvl="0" indent="0" defTabSz="914400" rtl="0" eaLnBrk="1" fontAlgn="auto" latinLnBrk="0" hangingPunct="1">
              <a:lnSpc>
                <a:spcPct val="100000"/>
              </a:lnSpc>
              <a:spcBef>
                <a:spcPts val="0"/>
              </a:spcBef>
              <a:spcAft>
                <a:spcPts val="0"/>
              </a:spcAft>
              <a:buClrTx/>
              <a:buSzTx/>
              <a:buFontTx/>
              <a:buNone/>
              <a:tabLst/>
              <a:defRPr/>
            </a:pPr>
            <a:r>
              <a:rPr lang="en-US" sz="3200" b="1" dirty="0">
                <a:solidFill>
                  <a:srgbClr val="800000"/>
                </a:solidFill>
                <a:latin typeface="+mj-lt"/>
              </a:rPr>
              <a:t>10:00 AM to 11:00AM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800000"/>
              </a:solidFill>
              <a:effectLst/>
              <a:uLnTx/>
              <a:uFillTx/>
              <a:latin typeface="+mj-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u="sng" dirty="0">
                <a:solidFill>
                  <a:srgbClr val="800000"/>
                </a:solidFill>
                <a:latin typeface="+mj-lt"/>
              </a:rPr>
              <a:t>https://usc.zoom.us/j/97958604122?pwd=9aHUpqjYryDL7bLtihOh2j1AO8p8bU.1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3200" b="1" u="sng" dirty="0">
              <a:solidFill>
                <a:srgbClr val="800000"/>
              </a:solidFill>
              <a:latin typeface="+mj-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sng" strike="noStrike" kern="1200" cap="none" spc="0" normalizeH="0" baseline="0" noProof="0" dirty="0">
              <a:ln>
                <a:noFill/>
              </a:ln>
              <a:solidFill>
                <a:srgbClr val="800000"/>
              </a:solidFill>
              <a:effectLst/>
              <a:uLnTx/>
              <a:uFillTx/>
              <a:latin typeface="+mj-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3200" b="1" dirty="0">
              <a:solidFill>
                <a:srgbClr val="800000"/>
              </a:solidFill>
              <a:latin typeface="+mj-lt"/>
            </a:endParaRPr>
          </a:p>
        </p:txBody>
      </p:sp>
      <p:sp>
        <p:nvSpPr>
          <p:cNvPr id="2" name="Title 1">
            <a:extLst>
              <a:ext uri="{FF2B5EF4-FFF2-40B4-BE49-F238E27FC236}">
                <a16:creationId xmlns:a16="http://schemas.microsoft.com/office/drawing/2014/main" id="{E81FB64D-47DB-D927-66F9-C2C29E9517AC}"/>
              </a:ext>
            </a:extLst>
          </p:cNvPr>
          <p:cNvSpPr txBox="1">
            <a:spLocks/>
          </p:cNvSpPr>
          <p:nvPr/>
        </p:nvSpPr>
        <p:spPr>
          <a:xfrm>
            <a:off x="515243" y="295486"/>
            <a:ext cx="10515600" cy="848209"/>
          </a:xfrm>
          <a:prstGeom prst="rect">
            <a:avLst/>
          </a:prstGeom>
        </p:spPr>
        <p:txBody>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A50021"/>
                </a:solidFill>
                <a:latin typeface="+mn-lt"/>
              </a:rPr>
              <a:t>Year-End Office Hour</a:t>
            </a:r>
          </a:p>
        </p:txBody>
      </p:sp>
    </p:spTree>
    <p:extLst>
      <p:ext uri="{BB962C8B-B14F-4D97-AF65-F5344CB8AC3E}">
        <p14:creationId xmlns:p14="http://schemas.microsoft.com/office/powerpoint/2010/main" val="4628016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RowHeader1"/>
</p:tagLst>
</file>

<file path=ppt/tags/tag11.xml><?xml version="1.0" encoding="utf-8"?>
<p:tagLst xmlns:a="http://schemas.openxmlformats.org/drawingml/2006/main" xmlns:r="http://schemas.openxmlformats.org/officeDocument/2006/relationships" xmlns:p="http://schemas.openxmlformats.org/presentationml/2006/main">
  <p:tag name="NAME" val="Oval"/>
</p:tagLst>
</file>

<file path=ppt/tags/tag12.xml><?xml version="1.0" encoding="utf-8"?>
<p:tagLst xmlns:a="http://schemas.openxmlformats.org/drawingml/2006/main" xmlns:r="http://schemas.openxmlformats.org/officeDocument/2006/relationships" xmlns:p="http://schemas.openxmlformats.org/presentationml/2006/main">
  <p:tag name="NAME" val="RoundedRectangle"/>
</p:tagLst>
</file>

<file path=ppt/tags/tag13.xml><?xml version="1.0" encoding="utf-8"?>
<p:tagLst xmlns:a="http://schemas.openxmlformats.org/drawingml/2006/main" xmlns:r="http://schemas.openxmlformats.org/officeDocument/2006/relationships" xmlns:p="http://schemas.openxmlformats.org/presentationml/2006/main">
  <p:tag name="NAME" val="Flow"/>
</p:tagLst>
</file>

<file path=ppt/tags/tag14.xml><?xml version="1.0" encoding="utf-8"?>
<p:tagLst xmlns:a="http://schemas.openxmlformats.org/drawingml/2006/main" xmlns:r="http://schemas.openxmlformats.org/officeDocument/2006/relationships" xmlns:p="http://schemas.openxmlformats.org/presentationml/2006/main">
  <p:tag name="NAME" val="SplitFlow"/>
  <p:tag name="ISFLAT" val="True"/>
</p:tagLst>
</file>

<file path=ppt/tags/tag15.xml><?xml version="1.0" encoding="utf-8"?>
<p:tagLst xmlns:a="http://schemas.openxmlformats.org/drawingml/2006/main" xmlns:r="http://schemas.openxmlformats.org/officeDocument/2006/relationships" xmlns:p="http://schemas.openxmlformats.org/presentationml/2006/main">
  <p:tag name="NAME" val="FlowLine"/>
</p:tagLst>
</file>

<file path=ppt/tags/tag16.xml><?xml version="1.0" encoding="utf-8"?>
<p:tagLst xmlns:a="http://schemas.openxmlformats.org/drawingml/2006/main" xmlns:r="http://schemas.openxmlformats.org/officeDocument/2006/relationships" xmlns:p="http://schemas.openxmlformats.org/presentationml/2006/main">
  <p:tag name="NAME" val="Arrow"/>
</p:tagLst>
</file>

<file path=ppt/tags/tag17.xml><?xml version="1.0" encoding="utf-8"?>
<p:tagLst xmlns:a="http://schemas.openxmlformats.org/drawingml/2006/main" xmlns:r="http://schemas.openxmlformats.org/officeDocument/2006/relationships" xmlns:p="http://schemas.openxmlformats.org/presentationml/2006/main">
  <p:tag name="NAME" val="DoubleChevron3"/>
</p:tagLst>
</file>

<file path=ppt/tags/tag18.xml><?xml version="1.0" encoding="utf-8"?>
<p:tagLst xmlns:a="http://schemas.openxmlformats.org/drawingml/2006/main" xmlns:r="http://schemas.openxmlformats.org/officeDocument/2006/relationships" xmlns:p="http://schemas.openxmlformats.org/presentationml/2006/main">
  <p:tag name="NAME" val="TitleTrackerNum"/>
</p:tagLst>
</file>

<file path=ppt/tags/tag19.xml><?xml version="1.0" encoding="utf-8"?>
<p:tagLst xmlns:a="http://schemas.openxmlformats.org/drawingml/2006/main" xmlns:r="http://schemas.openxmlformats.org/officeDocument/2006/relationships" xmlns:p="http://schemas.openxmlformats.org/presentationml/2006/main">
  <p:tag name="NAME" val="TrackerAlph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0.xml><?xml version="1.0" encoding="utf-8"?>
<p:tagLst xmlns:a="http://schemas.openxmlformats.org/drawingml/2006/main" xmlns:r="http://schemas.openxmlformats.org/officeDocument/2006/relationships" xmlns:p="http://schemas.openxmlformats.org/presentationml/2006/main">
  <p:tag name="NAME" val="TrackerNum"/>
</p:tagLst>
</file>

<file path=ppt/tags/tag21.xml><?xml version="1.0" encoding="utf-8"?>
<p:tagLst xmlns:a="http://schemas.openxmlformats.org/drawingml/2006/main" xmlns:r="http://schemas.openxmlformats.org/officeDocument/2006/relationships" xmlns:p="http://schemas.openxmlformats.org/presentationml/2006/main">
  <p:tag name="NAME" val="Flow"/>
</p:tagLst>
</file>

<file path=ppt/tags/tag22.xml><?xml version="1.0" encoding="utf-8"?>
<p:tagLst xmlns:a="http://schemas.openxmlformats.org/drawingml/2006/main" xmlns:r="http://schemas.openxmlformats.org/officeDocument/2006/relationships" xmlns:p="http://schemas.openxmlformats.org/presentationml/2006/main">
  <p:tag name="NAME" val="Flow"/>
</p:tagLst>
</file>

<file path=ppt/tags/tag23.xml><?xml version="1.0" encoding="utf-8"?>
<p:tagLst xmlns:a="http://schemas.openxmlformats.org/drawingml/2006/main" xmlns:r="http://schemas.openxmlformats.org/officeDocument/2006/relationships" xmlns:p="http://schemas.openxmlformats.org/presentationml/2006/main">
  <p:tag name="NAME" val="Flow"/>
</p:tagLst>
</file>

<file path=ppt/tags/tag24.xml><?xml version="1.0" encoding="utf-8"?>
<p:tagLst xmlns:a="http://schemas.openxmlformats.org/drawingml/2006/main" xmlns:r="http://schemas.openxmlformats.org/officeDocument/2006/relationships" xmlns:p="http://schemas.openxmlformats.org/presentationml/2006/main">
  <p:tag name="NAME" val="SingleBoatShape"/>
</p:tagLst>
</file>

<file path=ppt/tags/tag25.xml><?xml version="1.0" encoding="utf-8"?>
<p:tagLst xmlns:a="http://schemas.openxmlformats.org/drawingml/2006/main" xmlns:r="http://schemas.openxmlformats.org/officeDocument/2006/relationships" xmlns:p="http://schemas.openxmlformats.org/presentationml/2006/main">
  <p:tag name="NAME" val="SingleBoatText"/>
</p:tagLst>
</file>

<file path=ppt/tags/tag26.xml><?xml version="1.0" encoding="utf-8"?>
<p:tagLst xmlns:a="http://schemas.openxmlformats.org/drawingml/2006/main" xmlns:r="http://schemas.openxmlformats.org/officeDocument/2006/relationships" xmlns:p="http://schemas.openxmlformats.org/presentationml/2006/main">
  <p:tag name="NAME" val="SingleBoatShape"/>
</p:tagLst>
</file>

<file path=ppt/tags/tag27.xml><?xml version="1.0" encoding="utf-8"?>
<p:tagLst xmlns:a="http://schemas.openxmlformats.org/drawingml/2006/main" xmlns:r="http://schemas.openxmlformats.org/officeDocument/2006/relationships" xmlns:p="http://schemas.openxmlformats.org/presentationml/2006/main">
  <p:tag name="NAME" val="SingleBoatText"/>
</p:tagLst>
</file>

<file path=ppt/tags/tag28.xml><?xml version="1.0" encoding="utf-8"?>
<p:tagLst xmlns:a="http://schemas.openxmlformats.org/drawingml/2006/main" xmlns:r="http://schemas.openxmlformats.org/officeDocument/2006/relationships" xmlns:p="http://schemas.openxmlformats.org/presentationml/2006/main">
  <p:tag name="NAME" val="SingleBoatShape"/>
</p:tagLst>
</file>

<file path=ppt/tags/tag29.xml><?xml version="1.0" encoding="utf-8"?>
<p:tagLst xmlns:a="http://schemas.openxmlformats.org/drawingml/2006/main" xmlns:r="http://schemas.openxmlformats.org/officeDocument/2006/relationships" xmlns:p="http://schemas.openxmlformats.org/presentationml/2006/main">
  <p:tag name="NAME" val="SingleBoatText"/>
</p:tagLst>
</file>

<file path=ppt/tags/tag3.xml><?xml version="1.0" encoding="utf-8"?>
<p:tagLst xmlns:a="http://schemas.openxmlformats.org/drawingml/2006/main" xmlns:r="http://schemas.openxmlformats.org/officeDocument/2006/relationships" xmlns:p="http://schemas.openxmlformats.org/presentationml/2006/main">
  <p:tag name="NAME" val="EmptyMoon"/>
</p:tagLst>
</file>

<file path=ppt/tags/tag30.xml><?xml version="1.0" encoding="utf-8"?>
<p:tagLst xmlns:a="http://schemas.openxmlformats.org/drawingml/2006/main" xmlns:r="http://schemas.openxmlformats.org/officeDocument/2006/relationships" xmlns:p="http://schemas.openxmlformats.org/presentationml/2006/main">
  <p:tag name="NAME" val="1BoatTopShape"/>
</p:tagLst>
</file>

<file path=ppt/tags/tag31.xml><?xml version="1.0" encoding="utf-8"?>
<p:tagLst xmlns:a="http://schemas.openxmlformats.org/drawingml/2006/main" xmlns:r="http://schemas.openxmlformats.org/officeDocument/2006/relationships" xmlns:p="http://schemas.openxmlformats.org/presentationml/2006/main">
  <p:tag name="NAME" val="1BoatTopText"/>
</p:tagLst>
</file>

<file path=ppt/tags/tag32.xml><?xml version="1.0" encoding="utf-8"?>
<p:tagLst xmlns:a="http://schemas.openxmlformats.org/drawingml/2006/main" xmlns:r="http://schemas.openxmlformats.org/officeDocument/2006/relationships" xmlns:p="http://schemas.openxmlformats.org/presentationml/2006/main">
  <p:tag name="NAME" val="1BoatBottomShape"/>
</p:tagLst>
</file>

<file path=ppt/tags/tag33.xml><?xml version="1.0" encoding="utf-8"?>
<p:tagLst xmlns:a="http://schemas.openxmlformats.org/drawingml/2006/main" xmlns:r="http://schemas.openxmlformats.org/officeDocument/2006/relationships" xmlns:p="http://schemas.openxmlformats.org/presentationml/2006/main">
  <p:tag name="NAME" val="1BoatBottomText"/>
</p:tagLst>
</file>

<file path=ppt/tags/tag34.xml><?xml version="1.0" encoding="utf-8"?>
<p:tagLst xmlns:a="http://schemas.openxmlformats.org/drawingml/2006/main" xmlns:r="http://schemas.openxmlformats.org/officeDocument/2006/relationships" xmlns:p="http://schemas.openxmlformats.org/presentationml/2006/main">
  <p:tag name="NAME" val="2BoatBottomShape"/>
</p:tagLst>
</file>

<file path=ppt/tags/tag35.xml><?xml version="1.0" encoding="utf-8"?>
<p:tagLst xmlns:a="http://schemas.openxmlformats.org/drawingml/2006/main" xmlns:r="http://schemas.openxmlformats.org/officeDocument/2006/relationships" xmlns:p="http://schemas.openxmlformats.org/presentationml/2006/main">
  <p:tag name="NAME" val="2BoatBottomText"/>
</p:tagLst>
</file>

<file path=ppt/tags/tag36.xml><?xml version="1.0" encoding="utf-8"?>
<p:tagLst xmlns:a="http://schemas.openxmlformats.org/drawingml/2006/main" xmlns:r="http://schemas.openxmlformats.org/officeDocument/2006/relationships" xmlns:p="http://schemas.openxmlformats.org/presentationml/2006/main">
  <p:tag name="NAME" val="SingleBoatShape"/>
</p:tagLst>
</file>

<file path=ppt/tags/tag37.xml><?xml version="1.0" encoding="utf-8"?>
<p:tagLst xmlns:a="http://schemas.openxmlformats.org/drawingml/2006/main" xmlns:r="http://schemas.openxmlformats.org/officeDocument/2006/relationships" xmlns:p="http://schemas.openxmlformats.org/presentationml/2006/main">
  <p:tag name="NAME" val="SingleBoatText"/>
</p:tagLst>
</file>

<file path=ppt/tags/tag38.xml><?xml version="1.0" encoding="utf-8"?>
<p:tagLst xmlns:a="http://schemas.openxmlformats.org/drawingml/2006/main" xmlns:r="http://schemas.openxmlformats.org/officeDocument/2006/relationships" xmlns:p="http://schemas.openxmlformats.org/presentationml/2006/main">
  <p:tag name="ANGLE" val="5"/>
</p:tagLst>
</file>

<file path=ppt/tags/tag39.xml><?xml version="1.0" encoding="utf-8"?>
<p:tagLst xmlns:a="http://schemas.openxmlformats.org/drawingml/2006/main" xmlns:r="http://schemas.openxmlformats.org/officeDocument/2006/relationships" xmlns:p="http://schemas.openxmlformats.org/presentationml/2006/main">
  <p:tag name="ANGLE" val="5"/>
</p:tagLst>
</file>

<file path=ppt/tags/tag4.xml><?xml version="1.0" encoding="utf-8"?>
<p:tagLst xmlns:a="http://schemas.openxmlformats.org/drawingml/2006/main" xmlns:r="http://schemas.openxmlformats.org/officeDocument/2006/relationships" xmlns:p="http://schemas.openxmlformats.org/presentationml/2006/main">
  <p:tag name="NAME" val="QuaterMoon"/>
</p:tagLst>
</file>

<file path=ppt/tags/tag40.xml><?xml version="1.0" encoding="utf-8"?>
<p:tagLst xmlns:a="http://schemas.openxmlformats.org/drawingml/2006/main" xmlns:r="http://schemas.openxmlformats.org/officeDocument/2006/relationships" xmlns:p="http://schemas.openxmlformats.org/presentationml/2006/main">
  <p:tag name="ANGLE" val="4"/>
</p:tagLst>
</file>

<file path=ppt/tags/tag41.xml><?xml version="1.0" encoding="utf-8"?>
<p:tagLst xmlns:a="http://schemas.openxmlformats.org/drawingml/2006/main" xmlns:r="http://schemas.openxmlformats.org/officeDocument/2006/relationships" xmlns:p="http://schemas.openxmlformats.org/presentationml/2006/main">
  <p:tag name="ANGLE" val="4"/>
</p:tagLst>
</file>

<file path=ppt/tags/tag42.xml><?xml version="1.0" encoding="utf-8"?>
<p:tagLst xmlns:a="http://schemas.openxmlformats.org/drawingml/2006/main" xmlns:r="http://schemas.openxmlformats.org/officeDocument/2006/relationships" xmlns:p="http://schemas.openxmlformats.org/presentationml/2006/main">
  <p:tag name="ANGLE" val="3"/>
</p:tagLst>
</file>

<file path=ppt/tags/tag43.xml><?xml version="1.0" encoding="utf-8"?>
<p:tagLst xmlns:a="http://schemas.openxmlformats.org/drawingml/2006/main" xmlns:r="http://schemas.openxmlformats.org/officeDocument/2006/relationships" xmlns:p="http://schemas.openxmlformats.org/presentationml/2006/main">
  <p:tag name="ANGLE" val="3"/>
</p:tagLst>
</file>

<file path=ppt/tags/tag44.xml><?xml version="1.0" encoding="utf-8"?>
<p:tagLst xmlns:a="http://schemas.openxmlformats.org/drawingml/2006/main" xmlns:r="http://schemas.openxmlformats.org/officeDocument/2006/relationships" xmlns:p="http://schemas.openxmlformats.org/presentationml/2006/main">
  <p:tag name="ANGLE" val="2"/>
</p:tagLst>
</file>

<file path=ppt/tags/tag45.xml><?xml version="1.0" encoding="utf-8"?>
<p:tagLst xmlns:a="http://schemas.openxmlformats.org/drawingml/2006/main" xmlns:r="http://schemas.openxmlformats.org/officeDocument/2006/relationships" xmlns:p="http://schemas.openxmlformats.org/presentationml/2006/main">
  <p:tag name="ANGLE" val="2"/>
</p:tagLst>
</file>

<file path=ppt/tags/tag46.xml><?xml version="1.0" encoding="utf-8"?>
<p:tagLst xmlns:a="http://schemas.openxmlformats.org/drawingml/2006/main" xmlns:r="http://schemas.openxmlformats.org/officeDocument/2006/relationships" xmlns:p="http://schemas.openxmlformats.org/presentationml/2006/main">
  <p:tag name="ANGLE" val="1"/>
</p:tagLst>
</file>

<file path=ppt/tags/tag47.xml><?xml version="1.0" encoding="utf-8"?>
<p:tagLst xmlns:a="http://schemas.openxmlformats.org/drawingml/2006/main" xmlns:r="http://schemas.openxmlformats.org/officeDocument/2006/relationships" xmlns:p="http://schemas.openxmlformats.org/presentationml/2006/main">
  <p:tag name="ANGLE" val="1"/>
</p:tagLst>
</file>

<file path=ppt/tags/tag48.xml><?xml version="1.0" encoding="utf-8"?>
<p:tagLst xmlns:a="http://schemas.openxmlformats.org/drawingml/2006/main" xmlns:r="http://schemas.openxmlformats.org/officeDocument/2006/relationships" xmlns:p="http://schemas.openxmlformats.org/presentationml/2006/main">
  <p:tag name="NAME" val="Moon"/>
</p:tagLst>
</file>

<file path=ppt/tags/tag49.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HalfMoon"/>
</p:tagLst>
</file>

<file path=ppt/tags/tag50.xml><?xml version="1.0" encoding="utf-8"?>
<p:tagLst xmlns:a="http://schemas.openxmlformats.org/drawingml/2006/main" xmlns:r="http://schemas.openxmlformats.org/officeDocument/2006/relationships" xmlns:p="http://schemas.openxmlformats.org/presentationml/2006/main">
  <p:tag name="NAME" val="Moon"/>
</p:tagLst>
</file>

<file path=ppt/tags/tag51.xml><?xml version="1.0" encoding="utf-8"?>
<p:tagLst xmlns:a="http://schemas.openxmlformats.org/drawingml/2006/main" xmlns:r="http://schemas.openxmlformats.org/officeDocument/2006/relationships" xmlns:p="http://schemas.openxmlformats.org/presentationml/2006/main">
  <p:tag name="NAME" val="Moon"/>
</p:tagLst>
</file>

<file path=ppt/tags/tag52.xml><?xml version="1.0" encoding="utf-8"?>
<p:tagLst xmlns:a="http://schemas.openxmlformats.org/drawingml/2006/main" xmlns:r="http://schemas.openxmlformats.org/officeDocument/2006/relationships" xmlns:p="http://schemas.openxmlformats.org/presentationml/2006/main">
  <p:tag name="NAME" val="Moon"/>
</p:tagLst>
</file>

<file path=ppt/tags/tag5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5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5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5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5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5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5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6.xml><?xml version="1.0" encoding="utf-8"?>
<p:tagLst xmlns:a="http://schemas.openxmlformats.org/drawingml/2006/main" xmlns:r="http://schemas.openxmlformats.org/officeDocument/2006/relationships" xmlns:p="http://schemas.openxmlformats.org/presentationml/2006/main">
  <p:tag name="NAME" val="3QuaterMoon"/>
</p:tagLst>
</file>

<file path=ppt/tags/tag6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6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6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R6I8ikCbRM6swtQIOQoYdg"/>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R6I8ikCbRM6swtQIOQoYdg"/>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R6I8ikCbRM6swtQIOQoYdg"/>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NAME" val="FullMoon"/>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R6I8ikCbRM6swtQIOQoYdg"/>
</p:tagLst>
</file>

<file path=ppt/tags/tag8.xml><?xml version="1.0" encoding="utf-8"?>
<p:tagLst xmlns:a="http://schemas.openxmlformats.org/drawingml/2006/main" xmlns:r="http://schemas.openxmlformats.org/officeDocument/2006/relationships" xmlns:p="http://schemas.openxmlformats.org/presentationml/2006/main">
  <p:tag name="NAME" val="Body3"/>
</p:tagLst>
</file>

<file path=ppt/tags/tag9.xml><?xml version="1.0" encoding="utf-8"?>
<p:tagLst xmlns:a="http://schemas.openxmlformats.org/drawingml/2006/main" xmlns:r="http://schemas.openxmlformats.org/officeDocument/2006/relationships" xmlns:p="http://schemas.openxmlformats.org/presentationml/2006/main">
  <p:tag name="NAME" val="BulletRectangle3"/>
</p:tagLst>
</file>

<file path=ppt/theme/theme1.xml><?xml version="1.0" encoding="utf-8"?>
<a:theme xmlns:a="http://schemas.openxmlformats.org/drawingml/2006/main" name="1_SV0738_CF v2">
  <a:themeElements>
    <a:clrScheme name="Current">
      <a:dk1>
        <a:srgbClr val="000000"/>
      </a:dk1>
      <a:lt1>
        <a:srgbClr val="FFFFFF"/>
      </a:lt1>
      <a:dk2>
        <a:srgbClr val="5C0000"/>
      </a:dk2>
      <a:lt2>
        <a:srgbClr val="FFFFFF"/>
      </a:lt2>
      <a:accent1>
        <a:srgbClr val="A22424"/>
      </a:accent1>
      <a:accent2>
        <a:srgbClr val="EECBCB"/>
      </a:accent2>
      <a:accent3>
        <a:srgbClr val="E2A8A8"/>
      </a:accent3>
      <a:accent4>
        <a:srgbClr val="002060"/>
      </a:accent4>
      <a:accent5>
        <a:srgbClr val="FFC000"/>
      </a:accent5>
      <a:accent6>
        <a:srgbClr val="808080"/>
      </a:accent6>
      <a:hlink>
        <a:srgbClr val="E2A8A8"/>
      </a:hlink>
      <a:folHlink>
        <a:srgbClr val="0020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solidFill>
            <a:schemeClr val="accent6"/>
          </a:solidFill>
        </a:ln>
      </a:spPr>
      <a:bodyPr rtlCol="0" anchor="ctr"/>
      <a:lstStyle>
        <a:defPPr algn="ctr">
          <a:defRPr sz="16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5C0000"/>
        </a:dk2>
        <a:lt2>
          <a:srgbClr val="FFFFFF"/>
        </a:lt2>
        <a:accent1>
          <a:srgbClr val="A22424"/>
        </a:accent1>
        <a:accent2>
          <a:srgbClr val="EECBCB"/>
        </a:accent2>
        <a:accent3>
          <a:srgbClr val="E2A8A8"/>
        </a:accent3>
        <a:accent4>
          <a:srgbClr val="002060"/>
        </a:accent4>
        <a:accent5>
          <a:srgbClr val="FFC000"/>
        </a:accent5>
        <a:accent6>
          <a:srgbClr val="808080"/>
        </a:accent6>
        <a:hlink>
          <a:srgbClr val="E2A8A8"/>
        </a:hlink>
        <a:folHlink>
          <a:srgbClr val="002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KM Template 2020.potx" id="{970B991E-8DE6-45E3-A7E0-1D6B1B6B9D24}" vid="{17DE4027-EC36-4A55-BD76-EC8C19C958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f997aef-1bcd-438b-a8db-706dce72ff67}" enabled="1" method="Standard" siteId="{a63249ac-3e0b-4a24-9e0c-c90ab9891e30}" contentBits="0" removed="0"/>
</clbl:labelList>
</file>

<file path=docProps/app.xml><?xml version="1.0" encoding="utf-8"?>
<Properties xmlns="http://schemas.openxmlformats.org/officeDocument/2006/extended-properties" xmlns:vt="http://schemas.openxmlformats.org/officeDocument/2006/docPropsVTypes">
  <TotalTime>12797</TotalTime>
  <Words>848</Words>
  <Application>Microsoft Office PowerPoint</Application>
  <PresentationFormat>Widescreen</PresentationFormat>
  <Paragraphs>107</Paragraphs>
  <Slides>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Aptos</vt:lpstr>
      <vt:lpstr>Arial</vt:lpstr>
      <vt:lpstr>Lato</vt:lpstr>
      <vt:lpstr>Lato Black</vt:lpstr>
      <vt:lpstr>1_SV0738_CF v2</vt:lpstr>
      <vt:lpstr>think-cell Slide</vt:lpstr>
      <vt:lpstr>PowerPoint Presentation</vt:lpstr>
      <vt:lpstr>PowerPoint Presentation</vt:lpstr>
      <vt:lpstr>PowerPoint Presentation</vt:lpstr>
      <vt:lpstr>PowerPoint Presentation</vt:lpstr>
      <vt:lpstr>Other Year End Reminders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USC Health System  FY 2022 Financial Forecasts and Target Setting March 29th 2021 Hearing</dc:title>
  <dc:creator>Chun, Melody</dc:creator>
  <cp:lastModifiedBy>Caraig, Angelica</cp:lastModifiedBy>
  <cp:revision>191</cp:revision>
  <cp:lastPrinted>2024-05-22T17:34:36Z</cp:lastPrinted>
  <dcterms:created xsi:type="dcterms:W3CDTF">2021-04-08T21:54:10Z</dcterms:created>
  <dcterms:modified xsi:type="dcterms:W3CDTF">2025-06-02T21:52:26Z</dcterms:modified>
</cp:coreProperties>
</file>