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1F"/>
    <a:srgbClr val="FFFFFF"/>
    <a:srgbClr val="790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749767-6076-EFED-268E-2D10F91DC4A8}" v="26" dt="2025-02-19T18:35:33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Objects="1">
      <p:cViewPr varScale="1">
        <p:scale>
          <a:sx n="57" d="100"/>
          <a:sy n="57" d="100"/>
        </p:scale>
        <p:origin x="68" y="4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287D2-CA50-9643-AD1D-2E07DA7437FE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D5720-13E4-9A47-87E8-D031A26F1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74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22ABC-1E27-314B-B56B-D999570A7792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75C7D-CF24-8846-A85D-AF6791594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7109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09800"/>
            <a:ext cx="109728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56000" y="3505201"/>
            <a:ext cx="5080000" cy="365125"/>
          </a:xfrm>
          <a:prstGeom prst="rect">
            <a:avLst/>
          </a:prstGeom>
        </p:spPr>
        <p:txBody>
          <a:bodyPr/>
          <a:lstStyle>
            <a:lvl1pPr algn="ctr">
              <a:defRPr sz="2000">
                <a:latin typeface="+mn-lt"/>
              </a:defRPr>
            </a:lvl1pPr>
          </a:lstStyle>
          <a:p>
            <a:r>
              <a:rPr lang="en-US" dirty="0"/>
              <a:t>December 2, 2011</a:t>
            </a:r>
          </a:p>
        </p:txBody>
      </p:sp>
    </p:spTree>
    <p:extLst>
      <p:ext uri="{BB962C8B-B14F-4D97-AF65-F5344CB8AC3E}">
        <p14:creationId xmlns:p14="http://schemas.microsoft.com/office/powerpoint/2010/main" val="108273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ior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rgbClr val="790A2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5943600"/>
            <a:ext cx="12192000" cy="1588"/>
          </a:xfrm>
          <a:prstGeom prst="line">
            <a:avLst/>
          </a:prstGeom>
          <a:ln w="25400">
            <a:solidFill>
              <a:srgbClr val="F1AB1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10972800" cy="4648200"/>
          </a:xfrm>
          <a:prstGeom prst="rect">
            <a:avLst/>
          </a:prstGeom>
        </p:spPr>
        <p:txBody>
          <a:bodyPr vert="horz"/>
          <a:lstStyle>
            <a:lvl1pPr marL="342900" indent="-342900">
              <a:buClr>
                <a:srgbClr val="790A26"/>
              </a:buClr>
              <a:buSzPct val="85000"/>
              <a:buFont typeface="Arial"/>
              <a:buChar char="•"/>
              <a:defRPr baseline="0">
                <a:solidFill>
                  <a:schemeClr val="bg1"/>
                </a:solidFill>
                <a:latin typeface="+mn-lt"/>
                <a:cs typeface="Frutiger 55 Roman"/>
              </a:defRPr>
            </a:lvl1pPr>
            <a:lvl2pPr marL="742950" indent="-285750">
              <a:buClr>
                <a:srgbClr val="790A26"/>
              </a:buClr>
              <a:buSzPct val="85000"/>
              <a:buFont typeface="Arial"/>
              <a:buChar char="•"/>
              <a:defRPr baseline="0">
                <a:solidFill>
                  <a:schemeClr val="bg1"/>
                </a:solidFill>
                <a:latin typeface="+mn-lt"/>
                <a:cs typeface="Frutiger 55 Roman"/>
              </a:defRPr>
            </a:lvl2pPr>
            <a:lvl3pPr marL="1143000" indent="-228600">
              <a:buClr>
                <a:srgbClr val="790A26"/>
              </a:buClr>
              <a:buSzPct val="85000"/>
              <a:buFont typeface="Arial"/>
              <a:buChar char="•"/>
              <a:defRPr baseline="0">
                <a:solidFill>
                  <a:schemeClr val="bg1"/>
                </a:solidFill>
                <a:latin typeface="+mn-lt"/>
                <a:cs typeface="Frutiger 55 Roman"/>
              </a:defRPr>
            </a:lvl3pPr>
            <a:lvl4pPr marL="1600200" indent="-228600">
              <a:buClr>
                <a:srgbClr val="790A26"/>
              </a:buClr>
              <a:buSzPct val="85000"/>
              <a:buFont typeface="Arial"/>
              <a:buChar char="•"/>
              <a:defRPr baseline="0">
                <a:solidFill>
                  <a:schemeClr val="bg1"/>
                </a:solidFill>
                <a:latin typeface="+mn-lt"/>
                <a:cs typeface="Frutiger 55 Roman"/>
              </a:defRPr>
            </a:lvl4pPr>
            <a:lvl5pPr marL="2057400" indent="-228600">
              <a:buClr>
                <a:srgbClr val="790A26"/>
              </a:buClr>
              <a:buSzPct val="85000"/>
              <a:buFont typeface="Arial"/>
              <a:buChar char="•"/>
              <a:defRPr baseline="0">
                <a:solidFill>
                  <a:schemeClr val="bg1"/>
                </a:solidFill>
                <a:latin typeface="+mn-lt"/>
                <a:cs typeface="Frutiger 55 Roman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906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000" b="1" i="0">
                <a:solidFill>
                  <a:srgbClr val="000000"/>
                </a:solidFill>
                <a:latin typeface="Palatino Linotype"/>
                <a:cs typeface="Palatino Linotype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4"/>
          </p:nvPr>
        </p:nvSpPr>
        <p:spPr>
          <a:xfrm>
            <a:off x="8737600" y="6228716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3FE98728-8B25-A142-A87B-AACB3930A16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Keck School of Medicine Lockups white gold CMYK_2lines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3400" y="6172200"/>
            <a:ext cx="2072640" cy="42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67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90A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943600"/>
            <a:ext cx="12192000" cy="914400"/>
          </a:xfrm>
          <a:prstGeom prst="rect">
            <a:avLst/>
          </a:prstGeom>
          <a:solidFill>
            <a:srgbClr val="790A2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5943600"/>
            <a:ext cx="12192000" cy="1588"/>
          </a:xfrm>
          <a:prstGeom prst="line">
            <a:avLst/>
          </a:prstGeom>
          <a:ln w="25400">
            <a:solidFill>
              <a:srgbClr val="F1AB1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Regular Use Shield_GoldOnTrans.ep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0" y="228600"/>
            <a:ext cx="1219200" cy="914400"/>
          </a:xfrm>
          <a:prstGeom prst="rect">
            <a:avLst/>
          </a:prstGeom>
        </p:spPr>
      </p:pic>
      <p:pic>
        <p:nvPicPr>
          <p:cNvPr id="7" name="Picture 6" descr="Keck School of Medicine Lockups white gold CMYK_2lines.eps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6172200"/>
            <a:ext cx="2072640" cy="42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52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2" r:id="rId1"/>
    <p:sldLayoutId id="2147483651" r:id="rId2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 spc="0">
          <a:solidFill>
            <a:schemeClr val="tx1"/>
          </a:solidFill>
          <a:latin typeface="Adobe Caslon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ctr">
            <a:normAutofit/>
          </a:bodyPr>
          <a:lstStyle/>
          <a:p>
            <a:r>
              <a:rPr lang="en-US" dirty="0" err="1"/>
              <a:t>kghouhgujgyjhgmgkjgkug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December 2,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86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anchor="t"/>
          <a:lstStyle/>
          <a:p>
            <a:pPr marL="0" indent="0">
              <a:buNone/>
            </a:pPr>
            <a:r>
              <a:rPr lang="en-US"/>
              <a:t>How to find a Research Mentor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E98728-8B25-A142-A87B-AACB3930A16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88124"/>
      </p:ext>
    </p:extLst>
  </p:cSld>
  <p:clrMapOvr>
    <a:masterClrMapping/>
  </p:clrMapOvr>
</p:sld>
</file>

<file path=ppt/theme/theme1.xml><?xml version="1.0" encoding="utf-8"?>
<a:theme xmlns:a="http://schemas.openxmlformats.org/drawingml/2006/main" name="KeckSchoolofMedicine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CF169A117CEB4899F801EDE9891496" ma:contentTypeVersion="15" ma:contentTypeDescription="Create a new document." ma:contentTypeScope="" ma:versionID="7768588d1ca9e1c50e87ac0b27406ba2">
  <xsd:schema xmlns:xsd="http://www.w3.org/2001/XMLSchema" xmlns:xs="http://www.w3.org/2001/XMLSchema" xmlns:p="http://schemas.microsoft.com/office/2006/metadata/properties" xmlns:ns1="http://schemas.microsoft.com/sharepoint/v3" xmlns:ns3="4f0e347a-3411-4056-a9a9-dd9bdc3fb788" xmlns:ns4="fec01a44-d4ca-45cc-9d51-1d1ea7c460b1" targetNamespace="http://schemas.microsoft.com/office/2006/metadata/properties" ma:root="true" ma:fieldsID="201e015c2f9ee072bac78717d44dceac" ns1:_="" ns3:_="" ns4:_="">
    <xsd:import namespace="http://schemas.microsoft.com/sharepoint/v3"/>
    <xsd:import namespace="4f0e347a-3411-4056-a9a9-dd9bdc3fb788"/>
    <xsd:import namespace="fec01a44-d4ca-45cc-9d51-1d1ea7c460b1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e347a-3411-4056-a9a9-dd9bdc3fb7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01a44-d4ca-45cc-9d51-1d1ea7c460b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916F11-3707-4628-BBF8-01566548C8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370E13-5D60-4717-BC54-2242D408950A}">
  <ds:schemaRefs>
    <ds:schemaRef ds:uri="fec01a44-d4ca-45cc-9d51-1d1ea7c460b1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4f0e347a-3411-4056-a9a9-dd9bdc3fb788"/>
    <ds:schemaRef ds:uri="http://schemas.microsoft.com/sharepoint/v3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C6F6652-42C0-4C95-A23C-69606B228C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0e347a-3411-4056-a9a9-dd9bdc3fb788"/>
    <ds:schemaRef ds:uri="fec01a44-d4ca-45cc-9d51-1d1ea7c460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f997aef-1bcd-438b-a8db-706dce72ff67}" enabled="1" method="Standard" siteId="{a63249ac-3e0b-4a24-9e0c-c90ab9891e3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KSOM PPT template</Template>
  <TotalTime>0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KeckSchoolofMedicine[1]</vt:lpstr>
      <vt:lpstr>kghouhgujgyjhgmgkjgkug</vt:lpstr>
      <vt:lpstr>PowerPoint Presentation</vt:lpstr>
    </vt:vector>
  </TitlesOfParts>
  <Company>Keck Medical Center of USC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Fung, Cha Chi</dc:creator>
  <cp:lastModifiedBy>Fung, Cha Chi</cp:lastModifiedBy>
  <cp:revision>8</cp:revision>
  <dcterms:created xsi:type="dcterms:W3CDTF">2021-02-12T21:30:35Z</dcterms:created>
  <dcterms:modified xsi:type="dcterms:W3CDTF">2025-11-05T21:46:27Z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0x0101008ACF169A117CEB4899F801EDE9891496</vt:lpwstr>
  </property>
</Properties>
</file>