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97" r:id="rId2"/>
  </p:sldIdLst>
  <p:sldSz cx="43891200" cy="32918400"/>
  <p:notesSz cx="7315200" cy="9601200"/>
  <p:defaultTextStyle>
    <a:defPPr>
      <a:defRPr lang="en-US"/>
    </a:defPPr>
    <a:lvl1pPr algn="l" rtl="0" eaLnBrk="0" fontAlgn="base" hangingPunct="0">
      <a:spcBef>
        <a:spcPct val="0"/>
      </a:spcBef>
      <a:spcAft>
        <a:spcPct val="0"/>
      </a:spcAft>
      <a:defRPr sz="10600" kern="1200">
        <a:solidFill>
          <a:schemeClr val="tx1"/>
        </a:solidFill>
        <a:latin typeface="Times New Roman" panose="02020603050405020304" pitchFamily="18" charset="0"/>
        <a:ea typeface="MS PGothic" panose="020B0600070205080204" pitchFamily="34" charset="-128"/>
        <a:cs typeface="+mn-cs"/>
      </a:defRPr>
    </a:lvl1pPr>
    <a:lvl2pPr marL="1271588" indent="-814388" algn="l" rtl="0" eaLnBrk="0" fontAlgn="base" hangingPunct="0">
      <a:spcBef>
        <a:spcPct val="0"/>
      </a:spcBef>
      <a:spcAft>
        <a:spcPct val="0"/>
      </a:spcAft>
      <a:defRPr sz="10600" kern="1200">
        <a:solidFill>
          <a:schemeClr val="tx1"/>
        </a:solidFill>
        <a:latin typeface="Times New Roman" panose="02020603050405020304" pitchFamily="18" charset="0"/>
        <a:ea typeface="MS PGothic" panose="020B0600070205080204" pitchFamily="34" charset="-128"/>
        <a:cs typeface="+mn-cs"/>
      </a:defRPr>
    </a:lvl2pPr>
    <a:lvl3pPr marL="2552700" indent="-1638300" algn="l" rtl="0" eaLnBrk="0" fontAlgn="base" hangingPunct="0">
      <a:spcBef>
        <a:spcPct val="0"/>
      </a:spcBef>
      <a:spcAft>
        <a:spcPct val="0"/>
      </a:spcAft>
      <a:defRPr sz="10600" kern="1200">
        <a:solidFill>
          <a:schemeClr val="tx1"/>
        </a:solidFill>
        <a:latin typeface="Times New Roman" panose="02020603050405020304" pitchFamily="18" charset="0"/>
        <a:ea typeface="MS PGothic" panose="020B0600070205080204" pitchFamily="34" charset="-128"/>
        <a:cs typeface="+mn-cs"/>
      </a:defRPr>
    </a:lvl3pPr>
    <a:lvl4pPr marL="3832225" indent="-2460625" algn="l" rtl="0" eaLnBrk="0" fontAlgn="base" hangingPunct="0">
      <a:spcBef>
        <a:spcPct val="0"/>
      </a:spcBef>
      <a:spcAft>
        <a:spcPct val="0"/>
      </a:spcAft>
      <a:defRPr sz="10600" kern="1200">
        <a:solidFill>
          <a:schemeClr val="tx1"/>
        </a:solidFill>
        <a:latin typeface="Times New Roman" panose="02020603050405020304" pitchFamily="18" charset="0"/>
        <a:ea typeface="MS PGothic" panose="020B0600070205080204" pitchFamily="34" charset="-128"/>
        <a:cs typeface="+mn-cs"/>
      </a:defRPr>
    </a:lvl4pPr>
    <a:lvl5pPr marL="5111750" indent="-3282950" algn="l" rtl="0" eaLnBrk="0" fontAlgn="base" hangingPunct="0">
      <a:spcBef>
        <a:spcPct val="0"/>
      </a:spcBef>
      <a:spcAft>
        <a:spcPct val="0"/>
      </a:spcAft>
      <a:defRPr sz="106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06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06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06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06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E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p:cViewPr varScale="1">
        <p:scale>
          <a:sx n="24" d="100"/>
          <a:sy n="24" d="100"/>
        </p:scale>
        <p:origin x="3605" y="48"/>
      </p:cViewPr>
      <p:guideLst>
        <p:guide orient="horz" pos="10368"/>
        <p:guide pos="13824"/>
      </p:guideLst>
    </p:cSldViewPr>
  </p:slideViewPr>
  <p:notesTextViewPr>
    <p:cViewPr>
      <p:scale>
        <a:sx n="100" d="100"/>
        <a:sy n="100" d="100"/>
      </p:scale>
      <p:origin x="0" y="0"/>
    </p:cViewPr>
  </p:notesTextViewPr>
  <p:gridSpacing cx="1828800" cy="18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70670E9F-839C-0643-8132-D92AB354F3FA}"/>
              </a:ext>
            </a:extLst>
          </p:cNvPr>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293" tIns="48146" rIns="96293" bIns="48146" numCol="1" anchor="t" anchorCtr="0" compatLnSpc="1">
            <a:prstTxWarp prst="textNoShape">
              <a:avLst/>
            </a:prstTxWarp>
          </a:bodyPr>
          <a:lstStyle>
            <a:lvl1pPr algn="l" defTabSz="963328" eaLnBrk="1" hangingPunct="1">
              <a:defRPr sz="1200">
                <a:latin typeface="Times New Roman" pitchFamily="18" charset="0"/>
                <a:ea typeface="ＭＳ Ｐゴシック" charset="-128"/>
                <a:cs typeface="+mn-cs"/>
              </a:defRPr>
            </a:lvl1pPr>
          </a:lstStyle>
          <a:p>
            <a:pPr>
              <a:defRPr/>
            </a:pPr>
            <a:endParaRPr lang="en-US" altLang="ja-JP"/>
          </a:p>
        </p:txBody>
      </p:sp>
      <p:sp>
        <p:nvSpPr>
          <p:cNvPr id="4099" name="Rectangle 1027">
            <a:extLst>
              <a:ext uri="{FF2B5EF4-FFF2-40B4-BE49-F238E27FC236}">
                <a16:creationId xmlns:a16="http://schemas.microsoft.com/office/drawing/2014/main" id="{58B8CBE1-9782-2141-8132-7F9B04CA0238}"/>
              </a:ext>
            </a:extLst>
          </p:cNvPr>
          <p:cNvSpPr>
            <a:spLocks noGrp="1" noChangeArrowheads="1"/>
          </p:cNvSpPr>
          <p:nvPr>
            <p:ph type="dt" sz="quarter" idx="1"/>
          </p:nvPr>
        </p:nvSpPr>
        <p:spPr bwMode="auto">
          <a:xfrm>
            <a:off x="4146550" y="0"/>
            <a:ext cx="3168650" cy="481013"/>
          </a:xfrm>
          <a:prstGeom prst="rect">
            <a:avLst/>
          </a:prstGeom>
          <a:noFill/>
          <a:ln w="9525">
            <a:noFill/>
            <a:miter lim="800000"/>
            <a:headEnd/>
            <a:tailEnd/>
          </a:ln>
          <a:effectLst/>
        </p:spPr>
        <p:txBody>
          <a:bodyPr vert="horz" wrap="square" lIns="96293" tIns="48146" rIns="96293" bIns="48146" numCol="1" anchor="t" anchorCtr="0" compatLnSpc="1">
            <a:prstTxWarp prst="textNoShape">
              <a:avLst/>
            </a:prstTxWarp>
          </a:bodyPr>
          <a:lstStyle>
            <a:lvl1pPr algn="r" defTabSz="963328" eaLnBrk="1" hangingPunct="1">
              <a:defRPr sz="1200">
                <a:latin typeface="Times New Roman" pitchFamily="18" charset="0"/>
                <a:ea typeface="ＭＳ Ｐゴシック" charset="-128"/>
                <a:cs typeface="+mn-cs"/>
              </a:defRPr>
            </a:lvl1pPr>
          </a:lstStyle>
          <a:p>
            <a:pPr>
              <a:defRPr/>
            </a:pPr>
            <a:endParaRPr lang="en-US" altLang="ja-JP"/>
          </a:p>
        </p:txBody>
      </p:sp>
      <p:sp>
        <p:nvSpPr>
          <p:cNvPr id="4100" name="Rectangle 1028">
            <a:extLst>
              <a:ext uri="{FF2B5EF4-FFF2-40B4-BE49-F238E27FC236}">
                <a16:creationId xmlns:a16="http://schemas.microsoft.com/office/drawing/2014/main" id="{56B424CB-9CA7-9C41-9506-1BFE031C7B27}"/>
              </a:ext>
            </a:extLst>
          </p:cNvPr>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6293" tIns="48146" rIns="96293" bIns="48146" numCol="1" anchor="b" anchorCtr="0" compatLnSpc="1">
            <a:prstTxWarp prst="textNoShape">
              <a:avLst/>
            </a:prstTxWarp>
          </a:bodyPr>
          <a:lstStyle>
            <a:lvl1pPr algn="l" defTabSz="963328" eaLnBrk="1" hangingPunct="1">
              <a:defRPr sz="1200">
                <a:latin typeface="Times New Roman" pitchFamily="18" charset="0"/>
                <a:ea typeface="ＭＳ Ｐゴシック" charset="-128"/>
                <a:cs typeface="+mn-cs"/>
              </a:defRPr>
            </a:lvl1pPr>
          </a:lstStyle>
          <a:p>
            <a:pPr>
              <a:defRPr/>
            </a:pPr>
            <a:endParaRPr lang="en-US" altLang="ja-JP"/>
          </a:p>
        </p:txBody>
      </p:sp>
      <p:sp>
        <p:nvSpPr>
          <p:cNvPr id="4101" name="Rectangle 1029">
            <a:extLst>
              <a:ext uri="{FF2B5EF4-FFF2-40B4-BE49-F238E27FC236}">
                <a16:creationId xmlns:a16="http://schemas.microsoft.com/office/drawing/2014/main" id="{805CD3B9-2216-C549-B6FA-0E8822EFD3E6}"/>
              </a:ext>
            </a:extLst>
          </p:cNvPr>
          <p:cNvSpPr>
            <a:spLocks noGrp="1" noChangeArrowheads="1"/>
          </p:cNvSpPr>
          <p:nvPr>
            <p:ph type="sldNum" sz="quarter" idx="3"/>
          </p:nvPr>
        </p:nvSpPr>
        <p:spPr bwMode="auto">
          <a:xfrm>
            <a:off x="4146550" y="9120188"/>
            <a:ext cx="3168650" cy="481012"/>
          </a:xfrm>
          <a:prstGeom prst="rect">
            <a:avLst/>
          </a:prstGeom>
          <a:noFill/>
          <a:ln w="9525">
            <a:noFill/>
            <a:miter lim="800000"/>
            <a:headEnd/>
            <a:tailEnd/>
          </a:ln>
          <a:effectLst/>
        </p:spPr>
        <p:txBody>
          <a:bodyPr vert="horz" wrap="square" lIns="96293" tIns="48146" rIns="96293" bIns="48146" numCol="1" anchor="b" anchorCtr="0" compatLnSpc="1">
            <a:prstTxWarp prst="textNoShape">
              <a:avLst/>
            </a:prstTxWarp>
          </a:bodyPr>
          <a:lstStyle>
            <a:lvl1pPr algn="r" defTabSz="962025" eaLnBrk="1" hangingPunct="1">
              <a:defRPr sz="1200" smtClean="0"/>
            </a:lvl1pPr>
          </a:lstStyle>
          <a:p>
            <a:pPr>
              <a:defRPr/>
            </a:pPr>
            <a:fld id="{511B0363-80D3-7F4E-AA8B-58AC9E841C37}"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CFA68C5-9263-5946-B16A-414492DB17BE}"/>
              </a:ext>
            </a:extLst>
          </p:cNvPr>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l" eaLnBrk="0" hangingPunct="0">
              <a:defRPr sz="1200">
                <a:latin typeface="Times New Roman" pitchFamily="18" charset="0"/>
                <a:ea typeface="ＭＳ Ｐゴシック" charset="-128"/>
                <a:cs typeface="+mn-cs"/>
              </a:defRPr>
            </a:lvl1pPr>
          </a:lstStyle>
          <a:p>
            <a:pPr>
              <a:defRPr/>
            </a:pPr>
            <a:endParaRPr lang="en-US"/>
          </a:p>
        </p:txBody>
      </p:sp>
      <p:sp>
        <p:nvSpPr>
          <p:cNvPr id="52227" name="Rectangle 3">
            <a:extLst>
              <a:ext uri="{FF2B5EF4-FFF2-40B4-BE49-F238E27FC236}">
                <a16:creationId xmlns:a16="http://schemas.microsoft.com/office/drawing/2014/main" id="{9BBDD407-489B-0041-A999-18332E9F73A6}"/>
              </a:ext>
            </a:extLst>
          </p:cNvPr>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r" eaLnBrk="0" hangingPunct="0">
              <a:defRPr sz="1200" smtClean="0"/>
            </a:lvl1pPr>
          </a:lstStyle>
          <a:p>
            <a:pPr>
              <a:defRPr/>
            </a:pPr>
            <a:fld id="{D635454C-2F8A-7048-B735-8A2DD39DCFD2}" type="datetime1">
              <a:rPr lang="en-US" altLang="en-US"/>
              <a:pPr>
                <a:defRPr/>
              </a:pPr>
              <a:t>11/5/2025</a:t>
            </a:fld>
            <a:endParaRPr lang="en-US" altLang="en-US"/>
          </a:p>
        </p:txBody>
      </p:sp>
      <p:sp>
        <p:nvSpPr>
          <p:cNvPr id="27652" name="Rectangle 4">
            <a:extLst>
              <a:ext uri="{FF2B5EF4-FFF2-40B4-BE49-F238E27FC236}">
                <a16:creationId xmlns:a16="http://schemas.microsoft.com/office/drawing/2014/main" id="{7D1747B6-9593-484A-B03F-4B582DB433AD}"/>
              </a:ext>
            </a:extLst>
          </p:cNvPr>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9" name="Rectangle 5">
            <a:extLst>
              <a:ext uri="{FF2B5EF4-FFF2-40B4-BE49-F238E27FC236}">
                <a16:creationId xmlns:a16="http://schemas.microsoft.com/office/drawing/2014/main" id="{558CCA24-D4C5-D348-985A-91E4CFEFDF9D}"/>
              </a:ext>
            </a:extLst>
          </p:cNvPr>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2230" name="Rectangle 6">
            <a:extLst>
              <a:ext uri="{FF2B5EF4-FFF2-40B4-BE49-F238E27FC236}">
                <a16:creationId xmlns:a16="http://schemas.microsoft.com/office/drawing/2014/main" id="{68106A21-07DE-734A-A572-0487C82D6EFF}"/>
              </a:ext>
            </a:extLst>
          </p:cNvPr>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l" eaLnBrk="0" hangingPunct="0">
              <a:defRPr sz="1200">
                <a:latin typeface="Times New Roman" pitchFamily="18" charset="0"/>
                <a:ea typeface="ＭＳ Ｐゴシック" charset="-128"/>
                <a:cs typeface="+mn-cs"/>
              </a:defRPr>
            </a:lvl1pPr>
          </a:lstStyle>
          <a:p>
            <a:pPr>
              <a:defRPr/>
            </a:pPr>
            <a:endParaRPr lang="en-US"/>
          </a:p>
        </p:txBody>
      </p:sp>
      <p:sp>
        <p:nvSpPr>
          <p:cNvPr id="52231" name="Rectangle 7">
            <a:extLst>
              <a:ext uri="{FF2B5EF4-FFF2-40B4-BE49-F238E27FC236}">
                <a16:creationId xmlns:a16="http://schemas.microsoft.com/office/drawing/2014/main" id="{FB0EF5A5-1B91-3640-93EC-E63A6E58FB5E}"/>
              </a:ext>
            </a:extLst>
          </p:cNvPr>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r" eaLnBrk="0" hangingPunct="0">
              <a:defRPr sz="1200" smtClean="0"/>
            </a:lvl1pPr>
          </a:lstStyle>
          <a:p>
            <a:pPr>
              <a:defRPr/>
            </a:pPr>
            <a:fld id="{112D28F3-57A1-A247-908F-EB1069DD0E0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1271588" rtl="0" eaLnBrk="0" fontAlgn="base" hangingPunct="0">
      <a:spcBef>
        <a:spcPct val="30000"/>
      </a:spcBef>
      <a:spcAft>
        <a:spcPct val="0"/>
      </a:spcAft>
      <a:defRPr kumimoji="1" sz="3400" kern="1200">
        <a:solidFill>
          <a:schemeClr val="tx1"/>
        </a:solidFill>
        <a:latin typeface="Calibri" pitchFamily="34" charset="0"/>
        <a:ea typeface="MS PGothic" charset="0"/>
        <a:cs typeface="MS PGothic" charset="0"/>
      </a:defRPr>
    </a:lvl1pPr>
    <a:lvl2pPr marL="1271588" algn="l" defTabSz="1271588" rtl="0" eaLnBrk="0" fontAlgn="base" hangingPunct="0">
      <a:spcBef>
        <a:spcPct val="30000"/>
      </a:spcBef>
      <a:spcAft>
        <a:spcPct val="0"/>
      </a:spcAft>
      <a:defRPr kumimoji="1" sz="3400" kern="1200">
        <a:solidFill>
          <a:schemeClr val="tx1"/>
        </a:solidFill>
        <a:latin typeface="Calibri" pitchFamily="34" charset="0"/>
        <a:ea typeface="MS PGothic" charset="0"/>
        <a:cs typeface="MS PGothic" charset="0"/>
      </a:defRPr>
    </a:lvl2pPr>
    <a:lvl3pPr marL="2552700" algn="l" defTabSz="1271588" rtl="0" eaLnBrk="0" fontAlgn="base" hangingPunct="0">
      <a:spcBef>
        <a:spcPct val="30000"/>
      </a:spcBef>
      <a:spcAft>
        <a:spcPct val="0"/>
      </a:spcAft>
      <a:defRPr kumimoji="1" sz="3400" kern="1200">
        <a:solidFill>
          <a:schemeClr val="tx1"/>
        </a:solidFill>
        <a:latin typeface="Calibri" pitchFamily="34" charset="0"/>
        <a:ea typeface="MS PGothic" charset="0"/>
        <a:cs typeface="MS PGothic" charset="0"/>
      </a:defRPr>
    </a:lvl3pPr>
    <a:lvl4pPr marL="3832225" algn="l" defTabSz="1271588" rtl="0" eaLnBrk="0" fontAlgn="base" hangingPunct="0">
      <a:spcBef>
        <a:spcPct val="30000"/>
      </a:spcBef>
      <a:spcAft>
        <a:spcPct val="0"/>
      </a:spcAft>
      <a:defRPr kumimoji="1" sz="3400" kern="1200">
        <a:solidFill>
          <a:schemeClr val="tx1"/>
        </a:solidFill>
        <a:latin typeface="Calibri" pitchFamily="34" charset="0"/>
        <a:ea typeface="MS PGothic" charset="0"/>
        <a:cs typeface="MS PGothic" charset="0"/>
      </a:defRPr>
    </a:lvl4pPr>
    <a:lvl5pPr marL="5111750" algn="l" defTabSz="1271588" rtl="0" eaLnBrk="0" fontAlgn="base" hangingPunct="0">
      <a:spcBef>
        <a:spcPct val="30000"/>
      </a:spcBef>
      <a:spcAft>
        <a:spcPct val="0"/>
      </a:spcAft>
      <a:defRPr kumimoji="1" sz="3400" kern="1200">
        <a:solidFill>
          <a:schemeClr val="tx1"/>
        </a:solidFill>
        <a:latin typeface="Calibri" pitchFamily="34" charset="0"/>
        <a:ea typeface="MS PGothic" charset="0"/>
        <a:cs typeface="MS PGothic" charset="0"/>
      </a:defRPr>
    </a:lvl5pPr>
    <a:lvl6pPr marL="6399778" algn="l" defTabSz="2559912" rtl="0" eaLnBrk="1" latinLnBrk="0" hangingPunct="1">
      <a:defRPr sz="3400" kern="1200">
        <a:solidFill>
          <a:schemeClr val="tx1"/>
        </a:solidFill>
        <a:latin typeface="+mn-lt"/>
        <a:ea typeface="+mn-ea"/>
        <a:cs typeface="+mn-cs"/>
      </a:defRPr>
    </a:lvl6pPr>
    <a:lvl7pPr marL="7679731" algn="l" defTabSz="2559912" rtl="0" eaLnBrk="1" latinLnBrk="0" hangingPunct="1">
      <a:defRPr sz="3400" kern="1200">
        <a:solidFill>
          <a:schemeClr val="tx1"/>
        </a:solidFill>
        <a:latin typeface="+mn-lt"/>
        <a:ea typeface="+mn-ea"/>
        <a:cs typeface="+mn-cs"/>
      </a:defRPr>
    </a:lvl7pPr>
    <a:lvl8pPr marL="8959685" algn="l" defTabSz="2559912" rtl="0" eaLnBrk="1" latinLnBrk="0" hangingPunct="1">
      <a:defRPr sz="3400" kern="1200">
        <a:solidFill>
          <a:schemeClr val="tx1"/>
        </a:solidFill>
        <a:latin typeface="+mn-lt"/>
        <a:ea typeface="+mn-ea"/>
        <a:cs typeface="+mn-cs"/>
      </a:defRPr>
    </a:lvl8pPr>
    <a:lvl9pPr marL="10239643" algn="l" defTabSz="2559912" rtl="0" eaLnBrk="1" latinLnBrk="0" hangingPunct="1">
      <a:defRPr sz="3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F71F9B45-F46A-D546-8B75-8400820BF7B3}"/>
              </a:ext>
            </a:extLst>
          </p:cNvPr>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142" tIns="50572" rIns="101142" bIns="50572" anchor="b"/>
          <a:lstStyle>
            <a:lvl1pPr defTabSz="1009650">
              <a:spcBef>
                <a:spcPct val="30000"/>
              </a:spcBef>
              <a:defRPr kumimoji="1" sz="3400">
                <a:solidFill>
                  <a:schemeClr val="tx1"/>
                </a:solidFill>
                <a:latin typeface="Calibri" panose="020F0502020204030204" pitchFamily="34" charset="0"/>
                <a:ea typeface="MS PGothic" panose="020B0600070205080204" pitchFamily="34" charset="-128"/>
              </a:defRPr>
            </a:lvl1pPr>
            <a:lvl2pPr marL="742950" indent="-285750" defTabSz="1009650">
              <a:spcBef>
                <a:spcPct val="30000"/>
              </a:spcBef>
              <a:defRPr kumimoji="1" sz="3400">
                <a:solidFill>
                  <a:schemeClr val="tx1"/>
                </a:solidFill>
                <a:latin typeface="Calibri" panose="020F0502020204030204" pitchFamily="34" charset="0"/>
                <a:ea typeface="MS PGothic" panose="020B0600070205080204" pitchFamily="34" charset="-128"/>
              </a:defRPr>
            </a:lvl2pPr>
            <a:lvl3pPr marL="1143000" indent="-228600" defTabSz="1009650">
              <a:spcBef>
                <a:spcPct val="30000"/>
              </a:spcBef>
              <a:defRPr kumimoji="1" sz="3400">
                <a:solidFill>
                  <a:schemeClr val="tx1"/>
                </a:solidFill>
                <a:latin typeface="Calibri" panose="020F0502020204030204" pitchFamily="34" charset="0"/>
                <a:ea typeface="MS PGothic" panose="020B0600070205080204" pitchFamily="34" charset="-128"/>
              </a:defRPr>
            </a:lvl3pPr>
            <a:lvl4pPr marL="1600200" indent="-228600" defTabSz="1009650">
              <a:spcBef>
                <a:spcPct val="30000"/>
              </a:spcBef>
              <a:defRPr kumimoji="1" sz="3400">
                <a:solidFill>
                  <a:schemeClr val="tx1"/>
                </a:solidFill>
                <a:latin typeface="Calibri" panose="020F0502020204030204" pitchFamily="34" charset="0"/>
                <a:ea typeface="MS PGothic" panose="020B0600070205080204" pitchFamily="34" charset="-128"/>
              </a:defRPr>
            </a:lvl4pPr>
            <a:lvl5pPr marL="2057400" indent="-228600" defTabSz="1009650">
              <a:spcBef>
                <a:spcPct val="30000"/>
              </a:spcBef>
              <a:defRPr kumimoji="1" sz="3400">
                <a:solidFill>
                  <a:schemeClr val="tx1"/>
                </a:solidFill>
                <a:latin typeface="Calibri" panose="020F0502020204030204" pitchFamily="34" charset="0"/>
                <a:ea typeface="MS PGothic" panose="020B0600070205080204" pitchFamily="34" charset="-128"/>
              </a:defRPr>
            </a:lvl5pPr>
            <a:lvl6pPr marL="2514600" indent="-228600" defTabSz="1009650" eaLnBrk="0" fontAlgn="base" hangingPunct="0">
              <a:spcBef>
                <a:spcPct val="30000"/>
              </a:spcBef>
              <a:spcAft>
                <a:spcPct val="0"/>
              </a:spcAft>
              <a:defRPr kumimoji="1" sz="3400">
                <a:solidFill>
                  <a:schemeClr val="tx1"/>
                </a:solidFill>
                <a:latin typeface="Calibri" panose="020F0502020204030204" pitchFamily="34" charset="0"/>
                <a:ea typeface="MS PGothic" panose="020B0600070205080204" pitchFamily="34" charset="-128"/>
              </a:defRPr>
            </a:lvl6pPr>
            <a:lvl7pPr marL="2971800" indent="-228600" defTabSz="1009650" eaLnBrk="0" fontAlgn="base" hangingPunct="0">
              <a:spcBef>
                <a:spcPct val="30000"/>
              </a:spcBef>
              <a:spcAft>
                <a:spcPct val="0"/>
              </a:spcAft>
              <a:defRPr kumimoji="1" sz="3400">
                <a:solidFill>
                  <a:schemeClr val="tx1"/>
                </a:solidFill>
                <a:latin typeface="Calibri" panose="020F0502020204030204" pitchFamily="34" charset="0"/>
                <a:ea typeface="MS PGothic" panose="020B0600070205080204" pitchFamily="34" charset="-128"/>
              </a:defRPr>
            </a:lvl7pPr>
            <a:lvl8pPr marL="3429000" indent="-228600" defTabSz="1009650" eaLnBrk="0" fontAlgn="base" hangingPunct="0">
              <a:spcBef>
                <a:spcPct val="30000"/>
              </a:spcBef>
              <a:spcAft>
                <a:spcPct val="0"/>
              </a:spcAft>
              <a:defRPr kumimoji="1" sz="3400">
                <a:solidFill>
                  <a:schemeClr val="tx1"/>
                </a:solidFill>
                <a:latin typeface="Calibri" panose="020F0502020204030204" pitchFamily="34" charset="0"/>
                <a:ea typeface="MS PGothic" panose="020B0600070205080204" pitchFamily="34" charset="-128"/>
              </a:defRPr>
            </a:lvl8pPr>
            <a:lvl9pPr marL="3886200" indent="-228600" defTabSz="1009650" eaLnBrk="0" fontAlgn="base" hangingPunct="0">
              <a:spcBef>
                <a:spcPct val="30000"/>
              </a:spcBef>
              <a:spcAft>
                <a:spcPct val="0"/>
              </a:spcAft>
              <a:defRPr kumimoji="1" sz="34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pPr>
            <a:fld id="{C4264F1E-2E0F-4A45-BA56-E976D138992E}" type="slidenum">
              <a:rPr kumimoji="0" lang="en-US" altLang="en-US" sz="1300">
                <a:solidFill>
                  <a:srgbClr val="000000"/>
                </a:solidFill>
                <a:latin typeface="Times New Roman" panose="02020603050405020304" pitchFamily="18" charset="0"/>
                <a:cs typeface="Arial" panose="020B0604020202020204" pitchFamily="34" charset="0"/>
              </a:rPr>
              <a:pPr algn="r" eaLnBrk="1" hangingPunct="1">
                <a:spcBef>
                  <a:spcPct val="0"/>
                </a:spcBef>
              </a:pPr>
              <a:t>1</a:t>
            </a:fld>
            <a:endParaRPr kumimoji="0" lang="en-US" altLang="en-US" sz="1300">
              <a:solidFill>
                <a:srgbClr val="000000"/>
              </a:solidFill>
              <a:latin typeface="Times New Roman" panose="02020603050405020304" pitchFamily="18" charset="0"/>
              <a:cs typeface="Arial" panose="020B0604020202020204" pitchFamily="34" charset="0"/>
            </a:endParaRPr>
          </a:p>
        </p:txBody>
      </p:sp>
      <p:sp>
        <p:nvSpPr>
          <p:cNvPr id="30722" name="Rectangle 2">
            <a:extLst>
              <a:ext uri="{FF2B5EF4-FFF2-40B4-BE49-F238E27FC236}">
                <a16:creationId xmlns:a16="http://schemas.microsoft.com/office/drawing/2014/main" id="{6E6E144A-28D1-F94C-9CB5-3FD0C2FEC961}"/>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6281628A-C101-064C-9469-3F552B285C74}"/>
              </a:ext>
            </a:extLst>
          </p:cNvPr>
          <p:cNvSpPr>
            <a:spLocks noGrp="1" noChangeArrowheads="1"/>
          </p:cNvSpPr>
          <p:nvPr>
            <p:ph type="body" idx="1"/>
          </p:nvPr>
        </p:nvSpPr>
        <p:spPr>
          <a:xfrm>
            <a:off x="733425" y="4560888"/>
            <a:ext cx="58483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142" tIns="50572" rIns="101142" bIns="50572"/>
          <a:lstStyle/>
          <a:p>
            <a:pPr marL="234950" indent="-234950" defTabSz="946150"/>
            <a:endParaRPr lang="en-US" altLang="en-US">
              <a:ea typeface="MS PGothic"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4142"/>
            <a:ext cx="37307520" cy="7058021"/>
          </a:xfrm>
        </p:spPr>
        <p:txBody>
          <a:bodyPr/>
          <a:lstStyle/>
          <a:p>
            <a:r>
              <a:rPr lang="en-US" altLang="ja-JP"/>
              <a:t>Click to edit Master title style</a:t>
            </a:r>
            <a:endParaRPr lang="ja-JP" alt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lvl1pPr>
            <a:lvl2pPr marL="1279954" indent="0" algn="ctr">
              <a:buNone/>
              <a:defRPr/>
            </a:lvl2pPr>
            <a:lvl3pPr marL="2559912" indent="0" algn="ctr">
              <a:buNone/>
              <a:defRPr/>
            </a:lvl3pPr>
            <a:lvl4pPr marL="3839866" indent="0" algn="ctr">
              <a:buNone/>
              <a:defRPr/>
            </a:lvl4pPr>
            <a:lvl5pPr marL="5119819" indent="0" algn="ctr">
              <a:buNone/>
              <a:defRPr/>
            </a:lvl5pPr>
            <a:lvl6pPr marL="6399778" indent="0" algn="ctr">
              <a:buNone/>
              <a:defRPr/>
            </a:lvl6pPr>
            <a:lvl7pPr marL="7679731" indent="0" algn="ctr">
              <a:buNone/>
              <a:defRPr/>
            </a:lvl7pPr>
            <a:lvl8pPr marL="8959685" indent="0" algn="ctr">
              <a:buNone/>
              <a:defRPr/>
            </a:lvl8pPr>
            <a:lvl9pPr marL="10239643" indent="0" algn="ctr">
              <a:buNone/>
              <a:defRPr/>
            </a:lvl9pPr>
          </a:lstStyle>
          <a:p>
            <a:r>
              <a:rPr lang="en-US" altLang="ja-JP"/>
              <a:t>Click to edit Master subtitle style</a:t>
            </a:r>
            <a:endParaRPr lang="ja-JP" altLang="en-US"/>
          </a:p>
        </p:txBody>
      </p:sp>
      <p:sp>
        <p:nvSpPr>
          <p:cNvPr id="4" name="Rectangle 4">
            <a:extLst>
              <a:ext uri="{FF2B5EF4-FFF2-40B4-BE49-F238E27FC236}">
                <a16:creationId xmlns:a16="http://schemas.microsoft.com/office/drawing/2014/main" id="{FFE8F1B3-D364-7145-ACCC-D7BDE733358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70278BE1-2BFE-9244-A9FC-136BE892EB3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1D11CCB5-73A9-684F-BCA0-2976B0538751}"/>
              </a:ext>
            </a:extLst>
          </p:cNvPr>
          <p:cNvSpPr>
            <a:spLocks noGrp="1" noChangeArrowheads="1"/>
          </p:cNvSpPr>
          <p:nvPr>
            <p:ph type="sldNum" sz="quarter" idx="12"/>
          </p:nvPr>
        </p:nvSpPr>
        <p:spPr>
          <a:ln/>
        </p:spPr>
        <p:txBody>
          <a:bodyPr/>
          <a:lstStyle>
            <a:lvl1pPr>
              <a:defRPr/>
            </a:lvl1pPr>
          </a:lstStyle>
          <a:p>
            <a:pPr>
              <a:defRPr/>
            </a:pPr>
            <a:fld id="{BBCA86D8-F76D-534A-84CA-FB23F0F6D1FA}" type="slidenum">
              <a:rPr lang="en-US" altLang="ja-JP"/>
              <a:pPr>
                <a:defRPr/>
              </a:pPr>
              <a:t>‹#›</a:t>
            </a:fld>
            <a:endParaRPr lang="en-US" altLang="ja-JP"/>
          </a:p>
        </p:txBody>
      </p:sp>
    </p:spTree>
    <p:extLst>
      <p:ext uri="{BB962C8B-B14F-4D97-AF65-F5344CB8AC3E}">
        <p14:creationId xmlns:p14="http://schemas.microsoft.com/office/powerpoint/2010/main" val="1504783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ja-JP" altLang="en-US"/>
          </a:p>
        </p:txBody>
      </p:sp>
      <p:sp>
        <p:nvSpPr>
          <p:cNvPr id="3" name="Vertical Text Placeholder 2"/>
          <p:cNvSpPr>
            <a:spLocks noGrp="1"/>
          </p:cNvSpPr>
          <p:nvPr>
            <p:ph type="body" orient="vert" idx="1"/>
          </p:nvPr>
        </p:nvSpPr>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Rectangle 4">
            <a:extLst>
              <a:ext uri="{FF2B5EF4-FFF2-40B4-BE49-F238E27FC236}">
                <a16:creationId xmlns:a16="http://schemas.microsoft.com/office/drawing/2014/main" id="{118F95C0-60A2-574A-BAE1-1361BA2E017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265BD9ED-8706-C041-A409-A2DB119E48E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2458ECBA-E7DD-EF46-964F-E306ED7D64E7}"/>
              </a:ext>
            </a:extLst>
          </p:cNvPr>
          <p:cNvSpPr>
            <a:spLocks noGrp="1" noChangeArrowheads="1"/>
          </p:cNvSpPr>
          <p:nvPr>
            <p:ph type="sldNum" sz="quarter" idx="12"/>
          </p:nvPr>
        </p:nvSpPr>
        <p:spPr>
          <a:ln/>
        </p:spPr>
        <p:txBody>
          <a:bodyPr/>
          <a:lstStyle>
            <a:lvl1pPr>
              <a:defRPr/>
            </a:lvl1pPr>
          </a:lstStyle>
          <a:p>
            <a:pPr>
              <a:defRPr/>
            </a:pPr>
            <a:fld id="{AE2B98C2-0396-3A42-80DF-6FC5AE97190C}" type="slidenum">
              <a:rPr lang="en-US" altLang="ja-JP"/>
              <a:pPr>
                <a:defRPr/>
              </a:pPr>
              <a:t>‹#›</a:t>
            </a:fld>
            <a:endParaRPr lang="en-US" altLang="ja-JP"/>
          </a:p>
        </p:txBody>
      </p:sp>
    </p:spTree>
    <p:extLst>
      <p:ext uri="{BB962C8B-B14F-4D97-AF65-F5344CB8AC3E}">
        <p14:creationId xmlns:p14="http://schemas.microsoft.com/office/powerpoint/2010/main" val="3375216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2480" y="2926080"/>
            <a:ext cx="9326880" cy="26334720"/>
          </a:xfrm>
        </p:spPr>
        <p:txBody>
          <a:bodyPr vert="eaVert"/>
          <a:lstStyle/>
          <a:p>
            <a:r>
              <a:rPr lang="en-US" altLang="ja-JP"/>
              <a:t>Click to edit Master title style</a:t>
            </a:r>
            <a:endParaRPr lang="ja-JP" altLang="en-US"/>
          </a:p>
        </p:txBody>
      </p:sp>
      <p:sp>
        <p:nvSpPr>
          <p:cNvPr id="3" name="Vertical Text Placeholder 2"/>
          <p:cNvSpPr>
            <a:spLocks noGrp="1"/>
          </p:cNvSpPr>
          <p:nvPr>
            <p:ph type="body" orient="vert" idx="1"/>
          </p:nvPr>
        </p:nvSpPr>
        <p:spPr>
          <a:xfrm>
            <a:off x="3291840" y="2926080"/>
            <a:ext cx="27614880" cy="26334720"/>
          </a:xfrm>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Rectangle 4">
            <a:extLst>
              <a:ext uri="{FF2B5EF4-FFF2-40B4-BE49-F238E27FC236}">
                <a16:creationId xmlns:a16="http://schemas.microsoft.com/office/drawing/2014/main" id="{D0A72824-9F87-484A-BC72-51E714EC5C5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D584451C-AE42-CC43-8E85-359659156FE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BDAF6E40-D3B9-F24C-B8BF-20D086446C98}"/>
              </a:ext>
            </a:extLst>
          </p:cNvPr>
          <p:cNvSpPr>
            <a:spLocks noGrp="1" noChangeArrowheads="1"/>
          </p:cNvSpPr>
          <p:nvPr>
            <p:ph type="sldNum" sz="quarter" idx="12"/>
          </p:nvPr>
        </p:nvSpPr>
        <p:spPr>
          <a:ln/>
        </p:spPr>
        <p:txBody>
          <a:bodyPr/>
          <a:lstStyle>
            <a:lvl1pPr>
              <a:defRPr/>
            </a:lvl1pPr>
          </a:lstStyle>
          <a:p>
            <a:pPr>
              <a:defRPr/>
            </a:pPr>
            <a:fld id="{9EC6DF33-00FA-714D-AD51-B35AEF0F44BD}" type="slidenum">
              <a:rPr lang="en-US" altLang="ja-JP"/>
              <a:pPr>
                <a:defRPr/>
              </a:pPr>
              <a:t>‹#›</a:t>
            </a:fld>
            <a:endParaRPr lang="en-US" altLang="ja-JP"/>
          </a:p>
        </p:txBody>
      </p:sp>
    </p:spTree>
    <p:extLst>
      <p:ext uri="{BB962C8B-B14F-4D97-AF65-F5344CB8AC3E}">
        <p14:creationId xmlns:p14="http://schemas.microsoft.com/office/powerpoint/2010/main" val="1788501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291840" y="2926080"/>
            <a:ext cx="37307520" cy="5486400"/>
          </a:xfrm>
        </p:spPr>
        <p:txBody>
          <a:bodyPr/>
          <a:lstStyle/>
          <a:p>
            <a:r>
              <a:rPr lang="en-US" altLang="ja-JP"/>
              <a:t>Click to edit Master title style</a:t>
            </a:r>
            <a:endParaRPr lang="ja-JP" altLang="en-US"/>
          </a:p>
        </p:txBody>
      </p:sp>
      <p:sp>
        <p:nvSpPr>
          <p:cNvPr id="3" name="Content Placeholder 2"/>
          <p:cNvSpPr>
            <a:spLocks noGrp="1"/>
          </p:cNvSpPr>
          <p:nvPr>
            <p:ph sz="quarter" idx="1"/>
          </p:nvPr>
        </p:nvSpPr>
        <p:spPr>
          <a:xfrm>
            <a:off x="3291840" y="9509760"/>
            <a:ext cx="18470880" cy="9601200"/>
          </a:xfrm>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Content Placeholder 3"/>
          <p:cNvSpPr>
            <a:spLocks noGrp="1"/>
          </p:cNvSpPr>
          <p:nvPr>
            <p:ph sz="quarter" idx="2"/>
          </p:nvPr>
        </p:nvSpPr>
        <p:spPr>
          <a:xfrm>
            <a:off x="22128480" y="9509760"/>
            <a:ext cx="18470880" cy="9601200"/>
          </a:xfrm>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5" name="Content Placeholder 4"/>
          <p:cNvSpPr>
            <a:spLocks noGrp="1"/>
          </p:cNvSpPr>
          <p:nvPr>
            <p:ph sz="quarter" idx="3"/>
          </p:nvPr>
        </p:nvSpPr>
        <p:spPr>
          <a:xfrm>
            <a:off x="3291840" y="19659600"/>
            <a:ext cx="18470880" cy="9601200"/>
          </a:xfrm>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6" name="Content Placeholder 5"/>
          <p:cNvSpPr>
            <a:spLocks noGrp="1"/>
          </p:cNvSpPr>
          <p:nvPr>
            <p:ph sz="quarter" idx="4"/>
          </p:nvPr>
        </p:nvSpPr>
        <p:spPr>
          <a:xfrm>
            <a:off x="22128480" y="19659600"/>
            <a:ext cx="18470880" cy="9601200"/>
          </a:xfrm>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7" name="Rectangle 4">
            <a:extLst>
              <a:ext uri="{FF2B5EF4-FFF2-40B4-BE49-F238E27FC236}">
                <a16:creationId xmlns:a16="http://schemas.microsoft.com/office/drawing/2014/main" id="{2732B162-10D1-D842-8F56-8149E9CF734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D72A1002-707A-944A-BF11-3C7CE851C7C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6201F64E-2B4A-354B-846E-AC0D3925120A}"/>
              </a:ext>
            </a:extLst>
          </p:cNvPr>
          <p:cNvSpPr>
            <a:spLocks noGrp="1" noChangeArrowheads="1"/>
          </p:cNvSpPr>
          <p:nvPr>
            <p:ph type="sldNum" sz="quarter" idx="12"/>
          </p:nvPr>
        </p:nvSpPr>
        <p:spPr>
          <a:ln/>
        </p:spPr>
        <p:txBody>
          <a:bodyPr/>
          <a:lstStyle>
            <a:lvl1pPr>
              <a:defRPr/>
            </a:lvl1pPr>
          </a:lstStyle>
          <a:p>
            <a:pPr>
              <a:defRPr/>
            </a:pPr>
            <a:fld id="{D36DEAEF-51F4-0240-90CD-B73C79A92E4B}" type="slidenum">
              <a:rPr lang="en-US" altLang="ja-JP"/>
              <a:pPr>
                <a:defRPr/>
              </a:pPr>
              <a:t>‹#›</a:t>
            </a:fld>
            <a:endParaRPr lang="en-US" altLang="ja-JP"/>
          </a:p>
        </p:txBody>
      </p:sp>
    </p:spTree>
    <p:extLst>
      <p:ext uri="{BB962C8B-B14F-4D97-AF65-F5344CB8AC3E}">
        <p14:creationId xmlns:p14="http://schemas.microsoft.com/office/powerpoint/2010/main" val="3427696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ja-JP" altLang="en-US"/>
          </a:p>
        </p:txBody>
      </p:sp>
      <p:sp>
        <p:nvSpPr>
          <p:cNvPr id="3" name="Content Placeholder 2"/>
          <p:cNvSpPr>
            <a:spLocks noGrp="1"/>
          </p:cNvSpPr>
          <p:nvPr>
            <p:ph idx="1"/>
          </p:nvPr>
        </p:nvSpPr>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Rectangle 4">
            <a:extLst>
              <a:ext uri="{FF2B5EF4-FFF2-40B4-BE49-F238E27FC236}">
                <a16:creationId xmlns:a16="http://schemas.microsoft.com/office/drawing/2014/main" id="{E0750FE5-3F01-7E4D-8D17-3039DD5110F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8040FB47-C395-D34D-964B-36F509E9234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335F3B3-843E-044E-BDA4-F05EAC350475}"/>
              </a:ext>
            </a:extLst>
          </p:cNvPr>
          <p:cNvSpPr>
            <a:spLocks noGrp="1" noChangeArrowheads="1"/>
          </p:cNvSpPr>
          <p:nvPr>
            <p:ph type="sldNum" sz="quarter" idx="12"/>
          </p:nvPr>
        </p:nvSpPr>
        <p:spPr>
          <a:ln/>
        </p:spPr>
        <p:txBody>
          <a:bodyPr/>
          <a:lstStyle>
            <a:lvl1pPr>
              <a:defRPr/>
            </a:lvl1pPr>
          </a:lstStyle>
          <a:p>
            <a:pPr>
              <a:defRPr/>
            </a:pPr>
            <a:fld id="{D3579EA3-04FF-9646-9CD8-4EAAD9CF5CC8}" type="slidenum">
              <a:rPr lang="en-US" altLang="ja-JP"/>
              <a:pPr>
                <a:defRPr/>
              </a:pPr>
              <a:t>‹#›</a:t>
            </a:fld>
            <a:endParaRPr lang="en-US" altLang="ja-JP"/>
          </a:p>
        </p:txBody>
      </p:sp>
    </p:spTree>
    <p:extLst>
      <p:ext uri="{BB962C8B-B14F-4D97-AF65-F5344CB8AC3E}">
        <p14:creationId xmlns:p14="http://schemas.microsoft.com/office/powerpoint/2010/main" val="3178628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1222"/>
            <a:ext cx="37307520" cy="6537960"/>
          </a:xfrm>
        </p:spPr>
        <p:txBody>
          <a:bodyPr anchor="t"/>
          <a:lstStyle>
            <a:lvl1pPr algn="l">
              <a:defRPr sz="11000" b="1" cap="all"/>
            </a:lvl1pPr>
          </a:lstStyle>
          <a:p>
            <a:r>
              <a:rPr lang="en-US" altLang="ja-JP"/>
              <a:t>Click to edit Master title style</a:t>
            </a:r>
            <a:endParaRPr lang="ja-JP" altLang="en-US"/>
          </a:p>
        </p:txBody>
      </p:sp>
      <p:sp>
        <p:nvSpPr>
          <p:cNvPr id="3" name="Text Placeholder 2"/>
          <p:cNvSpPr>
            <a:spLocks noGrp="1"/>
          </p:cNvSpPr>
          <p:nvPr>
            <p:ph type="body" idx="1"/>
          </p:nvPr>
        </p:nvSpPr>
        <p:spPr>
          <a:xfrm>
            <a:off x="3467102" y="13950317"/>
            <a:ext cx="37307520" cy="7200902"/>
          </a:xfrm>
        </p:spPr>
        <p:txBody>
          <a:bodyPr anchor="b"/>
          <a:lstStyle>
            <a:lvl1pPr marL="0" indent="0">
              <a:buNone/>
              <a:defRPr sz="5800"/>
            </a:lvl1pPr>
            <a:lvl2pPr marL="1279954" indent="0">
              <a:buNone/>
              <a:defRPr sz="4800"/>
            </a:lvl2pPr>
            <a:lvl3pPr marL="2559912" indent="0">
              <a:buNone/>
              <a:defRPr sz="4300"/>
            </a:lvl3pPr>
            <a:lvl4pPr marL="3839866" indent="0">
              <a:buNone/>
              <a:defRPr sz="3800"/>
            </a:lvl4pPr>
            <a:lvl5pPr marL="5119819" indent="0">
              <a:buNone/>
              <a:defRPr sz="3800"/>
            </a:lvl5pPr>
            <a:lvl6pPr marL="6399778" indent="0">
              <a:buNone/>
              <a:defRPr sz="3800"/>
            </a:lvl6pPr>
            <a:lvl7pPr marL="7679731" indent="0">
              <a:buNone/>
              <a:defRPr sz="3800"/>
            </a:lvl7pPr>
            <a:lvl8pPr marL="8959685" indent="0">
              <a:buNone/>
              <a:defRPr sz="3800"/>
            </a:lvl8pPr>
            <a:lvl9pPr marL="10239643" indent="0">
              <a:buNone/>
              <a:defRPr sz="3800"/>
            </a:lvl9pPr>
          </a:lstStyle>
          <a:p>
            <a:pPr lvl="0"/>
            <a:r>
              <a:rPr lang="en-US" altLang="ja-JP"/>
              <a:t>Click to edit Master text styles</a:t>
            </a:r>
          </a:p>
        </p:txBody>
      </p:sp>
      <p:sp>
        <p:nvSpPr>
          <p:cNvPr id="4" name="Rectangle 4">
            <a:extLst>
              <a:ext uri="{FF2B5EF4-FFF2-40B4-BE49-F238E27FC236}">
                <a16:creationId xmlns:a16="http://schemas.microsoft.com/office/drawing/2014/main" id="{8008463B-9B2B-2847-BC47-387FFCC66E5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BE1EDD0E-CC31-BA42-ACC3-D40FF4BFE45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6160DC21-5548-2B4E-BCD2-4B4534415D1A}"/>
              </a:ext>
            </a:extLst>
          </p:cNvPr>
          <p:cNvSpPr>
            <a:spLocks noGrp="1" noChangeArrowheads="1"/>
          </p:cNvSpPr>
          <p:nvPr>
            <p:ph type="sldNum" sz="quarter" idx="12"/>
          </p:nvPr>
        </p:nvSpPr>
        <p:spPr>
          <a:ln/>
        </p:spPr>
        <p:txBody>
          <a:bodyPr/>
          <a:lstStyle>
            <a:lvl1pPr>
              <a:defRPr/>
            </a:lvl1pPr>
          </a:lstStyle>
          <a:p>
            <a:pPr>
              <a:defRPr/>
            </a:pPr>
            <a:fld id="{386AC728-2AB9-654F-96D9-2330411DDD25}" type="slidenum">
              <a:rPr lang="en-US" altLang="ja-JP"/>
              <a:pPr>
                <a:defRPr/>
              </a:pPr>
              <a:t>‹#›</a:t>
            </a:fld>
            <a:endParaRPr lang="en-US" altLang="ja-JP"/>
          </a:p>
        </p:txBody>
      </p:sp>
    </p:spTree>
    <p:extLst>
      <p:ext uri="{BB962C8B-B14F-4D97-AF65-F5344CB8AC3E}">
        <p14:creationId xmlns:p14="http://schemas.microsoft.com/office/powerpoint/2010/main" val="1822480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ja-JP" altLang="en-US"/>
          </a:p>
        </p:txBody>
      </p:sp>
      <p:sp>
        <p:nvSpPr>
          <p:cNvPr id="3" name="Content Placeholder 2"/>
          <p:cNvSpPr>
            <a:spLocks noGrp="1"/>
          </p:cNvSpPr>
          <p:nvPr>
            <p:ph sz="half" idx="1"/>
          </p:nvPr>
        </p:nvSpPr>
        <p:spPr>
          <a:xfrm>
            <a:off x="3291840" y="9509760"/>
            <a:ext cx="18470880" cy="19751040"/>
          </a:xfrm>
        </p:spPr>
        <p:txBody>
          <a:bodyPr/>
          <a:lstStyle>
            <a:lvl1pPr>
              <a:defRPr sz="7700"/>
            </a:lvl1pPr>
            <a:lvl2pPr>
              <a:defRPr sz="6700"/>
            </a:lvl2pPr>
            <a:lvl3pPr>
              <a:defRPr sz="5800"/>
            </a:lvl3pPr>
            <a:lvl4pPr>
              <a:defRPr sz="4800"/>
            </a:lvl4pPr>
            <a:lvl5pPr>
              <a:defRPr sz="4800"/>
            </a:lvl5pPr>
            <a:lvl6pPr>
              <a:defRPr sz="4800"/>
            </a:lvl6pPr>
            <a:lvl7pPr>
              <a:defRPr sz="4800"/>
            </a:lvl7pPr>
            <a:lvl8pPr>
              <a:defRPr sz="4800"/>
            </a:lvl8pPr>
            <a:lvl9pPr>
              <a:defRPr sz="48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Content Placeholder 3"/>
          <p:cNvSpPr>
            <a:spLocks noGrp="1"/>
          </p:cNvSpPr>
          <p:nvPr>
            <p:ph sz="half" idx="2"/>
          </p:nvPr>
        </p:nvSpPr>
        <p:spPr>
          <a:xfrm>
            <a:off x="22128480" y="9509760"/>
            <a:ext cx="18470880" cy="19751040"/>
          </a:xfrm>
        </p:spPr>
        <p:txBody>
          <a:bodyPr/>
          <a:lstStyle>
            <a:lvl1pPr>
              <a:defRPr sz="7700"/>
            </a:lvl1pPr>
            <a:lvl2pPr>
              <a:defRPr sz="6700"/>
            </a:lvl2pPr>
            <a:lvl3pPr>
              <a:defRPr sz="5800"/>
            </a:lvl3pPr>
            <a:lvl4pPr>
              <a:defRPr sz="4800"/>
            </a:lvl4pPr>
            <a:lvl5pPr>
              <a:defRPr sz="4800"/>
            </a:lvl5pPr>
            <a:lvl6pPr>
              <a:defRPr sz="4800"/>
            </a:lvl6pPr>
            <a:lvl7pPr>
              <a:defRPr sz="4800"/>
            </a:lvl7pPr>
            <a:lvl8pPr>
              <a:defRPr sz="4800"/>
            </a:lvl8pPr>
            <a:lvl9pPr>
              <a:defRPr sz="48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5" name="Rectangle 4">
            <a:extLst>
              <a:ext uri="{FF2B5EF4-FFF2-40B4-BE49-F238E27FC236}">
                <a16:creationId xmlns:a16="http://schemas.microsoft.com/office/drawing/2014/main" id="{CBC5CDC6-A0B7-144E-A266-F384B22136C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A7392887-FAB9-7548-86B9-75452D6F9A7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F7E16D7A-9FE2-D44B-AF71-093CB65B0CC1}"/>
              </a:ext>
            </a:extLst>
          </p:cNvPr>
          <p:cNvSpPr>
            <a:spLocks noGrp="1" noChangeArrowheads="1"/>
          </p:cNvSpPr>
          <p:nvPr>
            <p:ph type="sldNum" sz="quarter" idx="12"/>
          </p:nvPr>
        </p:nvSpPr>
        <p:spPr>
          <a:ln/>
        </p:spPr>
        <p:txBody>
          <a:bodyPr/>
          <a:lstStyle>
            <a:lvl1pPr>
              <a:defRPr/>
            </a:lvl1pPr>
          </a:lstStyle>
          <a:p>
            <a:pPr>
              <a:defRPr/>
            </a:pPr>
            <a:fld id="{7BDE70C8-6B5D-CA49-904B-764C5CA8BEA5}" type="slidenum">
              <a:rPr lang="en-US" altLang="ja-JP"/>
              <a:pPr>
                <a:defRPr/>
              </a:pPr>
              <a:t>‹#›</a:t>
            </a:fld>
            <a:endParaRPr lang="en-US" altLang="ja-JP"/>
          </a:p>
        </p:txBody>
      </p:sp>
    </p:spTree>
    <p:extLst>
      <p:ext uri="{BB962C8B-B14F-4D97-AF65-F5344CB8AC3E}">
        <p14:creationId xmlns:p14="http://schemas.microsoft.com/office/powerpoint/2010/main" val="3729943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20168"/>
            <a:ext cx="39502080" cy="5486400"/>
          </a:xfrm>
        </p:spPr>
        <p:txBody>
          <a:bodyPr/>
          <a:lstStyle>
            <a:lvl1pPr>
              <a:defRPr/>
            </a:lvl1pPr>
          </a:lstStyle>
          <a:p>
            <a:r>
              <a:rPr lang="en-US" altLang="ja-JP"/>
              <a:t>Click to edit Master title style</a:t>
            </a:r>
            <a:endParaRPr lang="ja-JP" altLang="en-US"/>
          </a:p>
        </p:txBody>
      </p:sp>
      <p:sp>
        <p:nvSpPr>
          <p:cNvPr id="3" name="Text Placeholder 2"/>
          <p:cNvSpPr>
            <a:spLocks noGrp="1"/>
          </p:cNvSpPr>
          <p:nvPr>
            <p:ph type="body" idx="1"/>
          </p:nvPr>
        </p:nvSpPr>
        <p:spPr>
          <a:xfrm>
            <a:off x="2194560" y="7366642"/>
            <a:ext cx="19392902" cy="3074669"/>
          </a:xfrm>
        </p:spPr>
        <p:txBody>
          <a:bodyPr anchor="b"/>
          <a:lstStyle>
            <a:lvl1pPr marL="0" indent="0">
              <a:buNone/>
              <a:defRPr sz="6700" b="1"/>
            </a:lvl1pPr>
            <a:lvl2pPr marL="1279954" indent="0">
              <a:buNone/>
              <a:defRPr sz="5800" b="1"/>
            </a:lvl2pPr>
            <a:lvl3pPr marL="2559912" indent="0">
              <a:buNone/>
              <a:defRPr sz="4800" b="1"/>
            </a:lvl3pPr>
            <a:lvl4pPr marL="3839866" indent="0">
              <a:buNone/>
              <a:defRPr sz="4300" b="1"/>
            </a:lvl4pPr>
            <a:lvl5pPr marL="5119819" indent="0">
              <a:buNone/>
              <a:defRPr sz="4300" b="1"/>
            </a:lvl5pPr>
            <a:lvl6pPr marL="6399778" indent="0">
              <a:buNone/>
              <a:defRPr sz="4300" b="1"/>
            </a:lvl6pPr>
            <a:lvl7pPr marL="7679731" indent="0">
              <a:buNone/>
              <a:defRPr sz="4300" b="1"/>
            </a:lvl7pPr>
            <a:lvl8pPr marL="8959685" indent="0">
              <a:buNone/>
              <a:defRPr sz="4300" b="1"/>
            </a:lvl8pPr>
            <a:lvl9pPr marL="10239643" indent="0">
              <a:buNone/>
              <a:defRPr sz="4300" b="1"/>
            </a:lvl9pPr>
          </a:lstStyle>
          <a:p>
            <a:pPr lvl="0"/>
            <a:r>
              <a:rPr lang="en-US" altLang="ja-JP"/>
              <a:t>Click to edit Master text styles</a:t>
            </a:r>
          </a:p>
        </p:txBody>
      </p:sp>
      <p:sp>
        <p:nvSpPr>
          <p:cNvPr id="4" name="Content Placeholder 3"/>
          <p:cNvSpPr>
            <a:spLocks noGrp="1"/>
          </p:cNvSpPr>
          <p:nvPr>
            <p:ph sz="half" idx="2"/>
          </p:nvPr>
        </p:nvSpPr>
        <p:spPr>
          <a:xfrm>
            <a:off x="2194560" y="10441311"/>
            <a:ext cx="19392902" cy="18962371"/>
          </a:xfrm>
        </p:spPr>
        <p:txBody>
          <a:bodyPr/>
          <a:lstStyle>
            <a:lvl1pPr>
              <a:defRPr sz="6700"/>
            </a:lvl1pPr>
            <a:lvl2pPr>
              <a:defRPr sz="58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5" name="Text Placeholder 4"/>
          <p:cNvSpPr>
            <a:spLocks noGrp="1"/>
          </p:cNvSpPr>
          <p:nvPr>
            <p:ph type="body" sz="quarter" idx="3"/>
          </p:nvPr>
        </p:nvSpPr>
        <p:spPr>
          <a:xfrm>
            <a:off x="22296122" y="7366642"/>
            <a:ext cx="19400520" cy="3074669"/>
          </a:xfrm>
        </p:spPr>
        <p:txBody>
          <a:bodyPr anchor="b"/>
          <a:lstStyle>
            <a:lvl1pPr marL="0" indent="0">
              <a:buNone/>
              <a:defRPr sz="6700" b="1"/>
            </a:lvl1pPr>
            <a:lvl2pPr marL="1279954" indent="0">
              <a:buNone/>
              <a:defRPr sz="5800" b="1"/>
            </a:lvl2pPr>
            <a:lvl3pPr marL="2559912" indent="0">
              <a:buNone/>
              <a:defRPr sz="4800" b="1"/>
            </a:lvl3pPr>
            <a:lvl4pPr marL="3839866" indent="0">
              <a:buNone/>
              <a:defRPr sz="4300" b="1"/>
            </a:lvl4pPr>
            <a:lvl5pPr marL="5119819" indent="0">
              <a:buNone/>
              <a:defRPr sz="4300" b="1"/>
            </a:lvl5pPr>
            <a:lvl6pPr marL="6399778" indent="0">
              <a:buNone/>
              <a:defRPr sz="4300" b="1"/>
            </a:lvl6pPr>
            <a:lvl7pPr marL="7679731" indent="0">
              <a:buNone/>
              <a:defRPr sz="4300" b="1"/>
            </a:lvl7pPr>
            <a:lvl8pPr marL="8959685" indent="0">
              <a:buNone/>
              <a:defRPr sz="4300" b="1"/>
            </a:lvl8pPr>
            <a:lvl9pPr marL="10239643" indent="0">
              <a:buNone/>
              <a:defRPr sz="4300" b="1"/>
            </a:lvl9pPr>
          </a:lstStyle>
          <a:p>
            <a:pPr lvl="0"/>
            <a:r>
              <a:rPr lang="en-US" altLang="ja-JP"/>
              <a:t>Click to edit Master text styles</a:t>
            </a:r>
          </a:p>
        </p:txBody>
      </p:sp>
      <p:sp>
        <p:nvSpPr>
          <p:cNvPr id="6" name="Content Placeholder 5"/>
          <p:cNvSpPr>
            <a:spLocks noGrp="1"/>
          </p:cNvSpPr>
          <p:nvPr>
            <p:ph sz="quarter" idx="4"/>
          </p:nvPr>
        </p:nvSpPr>
        <p:spPr>
          <a:xfrm>
            <a:off x="22296122" y="10441311"/>
            <a:ext cx="19400520" cy="18962371"/>
          </a:xfrm>
        </p:spPr>
        <p:txBody>
          <a:bodyPr/>
          <a:lstStyle>
            <a:lvl1pPr>
              <a:defRPr sz="6700"/>
            </a:lvl1pPr>
            <a:lvl2pPr>
              <a:defRPr sz="58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7" name="Rectangle 4">
            <a:extLst>
              <a:ext uri="{FF2B5EF4-FFF2-40B4-BE49-F238E27FC236}">
                <a16:creationId xmlns:a16="http://schemas.microsoft.com/office/drawing/2014/main" id="{70D6ECA8-6BEE-EA45-B334-794BBCE565E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AB79F967-A3A2-CA4B-A0D9-79302B8EEA4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23443EB0-6BC4-9B43-AE52-DA4BA315F087}"/>
              </a:ext>
            </a:extLst>
          </p:cNvPr>
          <p:cNvSpPr>
            <a:spLocks noGrp="1" noChangeArrowheads="1"/>
          </p:cNvSpPr>
          <p:nvPr>
            <p:ph type="sldNum" sz="quarter" idx="12"/>
          </p:nvPr>
        </p:nvSpPr>
        <p:spPr>
          <a:ln/>
        </p:spPr>
        <p:txBody>
          <a:bodyPr/>
          <a:lstStyle>
            <a:lvl1pPr>
              <a:defRPr/>
            </a:lvl1pPr>
          </a:lstStyle>
          <a:p>
            <a:pPr>
              <a:defRPr/>
            </a:pPr>
            <a:fld id="{CF6CBD0A-A65A-2241-976A-F7904109486D}" type="slidenum">
              <a:rPr lang="en-US" altLang="ja-JP"/>
              <a:pPr>
                <a:defRPr/>
              </a:pPr>
              <a:t>‹#›</a:t>
            </a:fld>
            <a:endParaRPr lang="en-US" altLang="ja-JP"/>
          </a:p>
        </p:txBody>
      </p:sp>
    </p:spTree>
    <p:extLst>
      <p:ext uri="{BB962C8B-B14F-4D97-AF65-F5344CB8AC3E}">
        <p14:creationId xmlns:p14="http://schemas.microsoft.com/office/powerpoint/2010/main" val="4237559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ja-JP" altLang="en-US"/>
          </a:p>
        </p:txBody>
      </p:sp>
      <p:sp>
        <p:nvSpPr>
          <p:cNvPr id="3" name="Rectangle 4">
            <a:extLst>
              <a:ext uri="{FF2B5EF4-FFF2-40B4-BE49-F238E27FC236}">
                <a16:creationId xmlns:a16="http://schemas.microsoft.com/office/drawing/2014/main" id="{8ED9602B-A036-444A-A991-7F470EDDDEE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5B8CB351-0273-A243-924A-F404BE43C47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B2182047-94AE-0E48-8EAF-03C27C602D76}"/>
              </a:ext>
            </a:extLst>
          </p:cNvPr>
          <p:cNvSpPr>
            <a:spLocks noGrp="1" noChangeArrowheads="1"/>
          </p:cNvSpPr>
          <p:nvPr>
            <p:ph type="sldNum" sz="quarter" idx="12"/>
          </p:nvPr>
        </p:nvSpPr>
        <p:spPr>
          <a:ln/>
        </p:spPr>
        <p:txBody>
          <a:bodyPr/>
          <a:lstStyle>
            <a:lvl1pPr>
              <a:defRPr/>
            </a:lvl1pPr>
          </a:lstStyle>
          <a:p>
            <a:pPr>
              <a:defRPr/>
            </a:pPr>
            <a:fld id="{D5019960-CF00-F844-91A7-8F0750BE7A5E}" type="slidenum">
              <a:rPr lang="en-US" altLang="ja-JP"/>
              <a:pPr>
                <a:defRPr/>
              </a:pPr>
              <a:t>‹#›</a:t>
            </a:fld>
            <a:endParaRPr lang="en-US" altLang="ja-JP"/>
          </a:p>
        </p:txBody>
      </p:sp>
    </p:spTree>
    <p:extLst>
      <p:ext uri="{BB962C8B-B14F-4D97-AF65-F5344CB8AC3E}">
        <p14:creationId xmlns:p14="http://schemas.microsoft.com/office/powerpoint/2010/main" val="1721426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B8E4470-AD6B-4744-ABF2-A385639DDAC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A59F325A-5AEC-4F43-BC2B-676BD1E5284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05045CE6-BEF4-0F49-9CD7-1A4886A979D5}"/>
              </a:ext>
            </a:extLst>
          </p:cNvPr>
          <p:cNvSpPr>
            <a:spLocks noGrp="1" noChangeArrowheads="1"/>
          </p:cNvSpPr>
          <p:nvPr>
            <p:ph type="sldNum" sz="quarter" idx="12"/>
          </p:nvPr>
        </p:nvSpPr>
        <p:spPr>
          <a:ln/>
        </p:spPr>
        <p:txBody>
          <a:bodyPr/>
          <a:lstStyle>
            <a:lvl1pPr>
              <a:defRPr/>
            </a:lvl1pPr>
          </a:lstStyle>
          <a:p>
            <a:pPr>
              <a:defRPr/>
            </a:pPr>
            <a:fld id="{243DB813-1FD9-6348-B53F-EF1495DF753F}" type="slidenum">
              <a:rPr lang="en-US" altLang="ja-JP"/>
              <a:pPr>
                <a:defRPr/>
              </a:pPr>
              <a:t>‹#›</a:t>
            </a:fld>
            <a:endParaRPr lang="en-US" altLang="ja-JP"/>
          </a:p>
        </p:txBody>
      </p:sp>
    </p:spTree>
    <p:extLst>
      <p:ext uri="{BB962C8B-B14F-4D97-AF65-F5344CB8AC3E}">
        <p14:creationId xmlns:p14="http://schemas.microsoft.com/office/powerpoint/2010/main" val="672125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08739"/>
            <a:ext cx="14439902" cy="5577840"/>
          </a:xfrm>
        </p:spPr>
        <p:txBody>
          <a:bodyPr anchor="b"/>
          <a:lstStyle>
            <a:lvl1pPr algn="l">
              <a:defRPr sz="5800" b="1"/>
            </a:lvl1pPr>
          </a:lstStyle>
          <a:p>
            <a:r>
              <a:rPr lang="en-US" altLang="ja-JP"/>
              <a:t>Click to edit Master title style</a:t>
            </a:r>
            <a:endParaRPr lang="ja-JP" altLang="en-US"/>
          </a:p>
        </p:txBody>
      </p:sp>
      <p:sp>
        <p:nvSpPr>
          <p:cNvPr id="3" name="Content Placeholder 2"/>
          <p:cNvSpPr>
            <a:spLocks noGrp="1"/>
          </p:cNvSpPr>
          <p:nvPr>
            <p:ph idx="1"/>
          </p:nvPr>
        </p:nvSpPr>
        <p:spPr>
          <a:xfrm>
            <a:off x="17160240" y="1308737"/>
            <a:ext cx="24536400" cy="28094942"/>
          </a:xfrm>
        </p:spPr>
        <p:txBody>
          <a:bodyPr/>
          <a:lstStyle>
            <a:lvl1pPr>
              <a:defRPr sz="9100"/>
            </a:lvl1pPr>
            <a:lvl2pPr>
              <a:defRPr sz="7700"/>
            </a:lvl2pPr>
            <a:lvl3pPr>
              <a:defRPr sz="6700"/>
            </a:lvl3pPr>
            <a:lvl4pPr>
              <a:defRPr sz="5800"/>
            </a:lvl4pPr>
            <a:lvl5pPr>
              <a:defRPr sz="5800"/>
            </a:lvl5pPr>
            <a:lvl6pPr>
              <a:defRPr sz="5800"/>
            </a:lvl6pPr>
            <a:lvl7pPr>
              <a:defRPr sz="5800"/>
            </a:lvl7pPr>
            <a:lvl8pPr>
              <a:defRPr sz="5800"/>
            </a:lvl8pPr>
            <a:lvl9pPr>
              <a:defRPr sz="58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Text Placeholder 3"/>
          <p:cNvSpPr>
            <a:spLocks noGrp="1"/>
          </p:cNvSpPr>
          <p:nvPr>
            <p:ph type="body" sz="half" idx="2"/>
          </p:nvPr>
        </p:nvSpPr>
        <p:spPr>
          <a:xfrm>
            <a:off x="2194563" y="6886577"/>
            <a:ext cx="14439902" cy="22517102"/>
          </a:xfrm>
        </p:spPr>
        <p:txBody>
          <a:bodyPr/>
          <a:lstStyle>
            <a:lvl1pPr marL="0" indent="0">
              <a:buNone/>
              <a:defRPr sz="3800"/>
            </a:lvl1pPr>
            <a:lvl2pPr marL="1279954" indent="0">
              <a:buNone/>
              <a:defRPr sz="3400"/>
            </a:lvl2pPr>
            <a:lvl3pPr marL="2559912" indent="0">
              <a:buNone/>
              <a:defRPr sz="2900"/>
            </a:lvl3pPr>
            <a:lvl4pPr marL="3839866" indent="0">
              <a:buNone/>
              <a:defRPr sz="2400"/>
            </a:lvl4pPr>
            <a:lvl5pPr marL="5119819" indent="0">
              <a:buNone/>
              <a:defRPr sz="2400"/>
            </a:lvl5pPr>
            <a:lvl6pPr marL="6399778" indent="0">
              <a:buNone/>
              <a:defRPr sz="2400"/>
            </a:lvl6pPr>
            <a:lvl7pPr marL="7679731" indent="0">
              <a:buNone/>
              <a:defRPr sz="2400"/>
            </a:lvl7pPr>
            <a:lvl8pPr marL="8959685" indent="0">
              <a:buNone/>
              <a:defRPr sz="2400"/>
            </a:lvl8pPr>
            <a:lvl9pPr marL="10239643" indent="0">
              <a:buNone/>
              <a:defRPr sz="2400"/>
            </a:lvl9pPr>
          </a:lstStyle>
          <a:p>
            <a:pPr lvl="0"/>
            <a:r>
              <a:rPr lang="en-US" altLang="ja-JP"/>
              <a:t>Click to edit Master text styles</a:t>
            </a:r>
          </a:p>
        </p:txBody>
      </p:sp>
      <p:sp>
        <p:nvSpPr>
          <p:cNvPr id="5" name="Rectangle 4">
            <a:extLst>
              <a:ext uri="{FF2B5EF4-FFF2-40B4-BE49-F238E27FC236}">
                <a16:creationId xmlns:a16="http://schemas.microsoft.com/office/drawing/2014/main" id="{F4CE9692-F7A7-C14E-997A-D869B11F015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5237A832-55B7-604D-9D92-5E66C0D3E24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CAEE0F69-025E-A54C-A872-9CC85AF0C88C}"/>
              </a:ext>
            </a:extLst>
          </p:cNvPr>
          <p:cNvSpPr>
            <a:spLocks noGrp="1" noChangeArrowheads="1"/>
          </p:cNvSpPr>
          <p:nvPr>
            <p:ph type="sldNum" sz="quarter" idx="12"/>
          </p:nvPr>
        </p:nvSpPr>
        <p:spPr>
          <a:ln/>
        </p:spPr>
        <p:txBody>
          <a:bodyPr/>
          <a:lstStyle>
            <a:lvl1pPr>
              <a:defRPr/>
            </a:lvl1pPr>
          </a:lstStyle>
          <a:p>
            <a:pPr>
              <a:defRPr/>
            </a:pPr>
            <a:fld id="{108B132C-05DE-664D-966C-5FF788E865B2}" type="slidenum">
              <a:rPr lang="en-US" altLang="ja-JP"/>
              <a:pPr>
                <a:defRPr/>
              </a:pPr>
              <a:t>‹#›</a:t>
            </a:fld>
            <a:endParaRPr lang="en-US" altLang="ja-JP"/>
          </a:p>
        </p:txBody>
      </p:sp>
    </p:spTree>
    <p:extLst>
      <p:ext uri="{BB962C8B-B14F-4D97-AF65-F5344CB8AC3E}">
        <p14:creationId xmlns:p14="http://schemas.microsoft.com/office/powerpoint/2010/main" val="2154080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5800" b="1"/>
            </a:lvl1pPr>
          </a:lstStyle>
          <a:p>
            <a:r>
              <a:rPr lang="en-US" altLang="ja-JP"/>
              <a:t>Click to edit Master title style</a:t>
            </a:r>
            <a:endParaRPr lang="ja-JP" altLang="en-US"/>
          </a:p>
        </p:txBody>
      </p:sp>
      <p:sp>
        <p:nvSpPr>
          <p:cNvPr id="3" name="Picture Placeholder 2"/>
          <p:cNvSpPr>
            <a:spLocks noGrp="1"/>
          </p:cNvSpPr>
          <p:nvPr>
            <p:ph type="pic" idx="1"/>
          </p:nvPr>
        </p:nvSpPr>
        <p:spPr>
          <a:xfrm>
            <a:off x="8602982" y="2943226"/>
            <a:ext cx="26334720" cy="19751040"/>
          </a:xfrm>
        </p:spPr>
        <p:txBody>
          <a:bodyPr/>
          <a:lstStyle>
            <a:lvl1pPr marL="0" indent="0">
              <a:buNone/>
              <a:defRPr sz="9100"/>
            </a:lvl1pPr>
            <a:lvl2pPr marL="1279954" indent="0">
              <a:buNone/>
              <a:defRPr sz="7700"/>
            </a:lvl2pPr>
            <a:lvl3pPr marL="2559912" indent="0">
              <a:buNone/>
              <a:defRPr sz="6700"/>
            </a:lvl3pPr>
            <a:lvl4pPr marL="3839866" indent="0">
              <a:buNone/>
              <a:defRPr sz="5800"/>
            </a:lvl4pPr>
            <a:lvl5pPr marL="5119819" indent="0">
              <a:buNone/>
              <a:defRPr sz="5800"/>
            </a:lvl5pPr>
            <a:lvl6pPr marL="6399778" indent="0">
              <a:buNone/>
              <a:defRPr sz="5800"/>
            </a:lvl6pPr>
            <a:lvl7pPr marL="7679731" indent="0">
              <a:buNone/>
              <a:defRPr sz="5800"/>
            </a:lvl7pPr>
            <a:lvl8pPr marL="8959685" indent="0">
              <a:buNone/>
              <a:defRPr sz="5800"/>
            </a:lvl8pPr>
            <a:lvl9pPr marL="10239643" indent="0">
              <a:buNone/>
              <a:defRPr sz="5800"/>
            </a:lvl9pPr>
          </a:lstStyle>
          <a:p>
            <a:pPr lvl="0"/>
            <a:endParaRPr lang="ja-JP" altLang="en-US" noProof="0"/>
          </a:p>
        </p:txBody>
      </p:sp>
      <p:sp>
        <p:nvSpPr>
          <p:cNvPr id="4" name="Text Placeholder 3"/>
          <p:cNvSpPr>
            <a:spLocks noGrp="1"/>
          </p:cNvSpPr>
          <p:nvPr>
            <p:ph type="body" sz="half" idx="2"/>
          </p:nvPr>
        </p:nvSpPr>
        <p:spPr>
          <a:xfrm>
            <a:off x="8602982" y="25763220"/>
            <a:ext cx="26334720" cy="3863342"/>
          </a:xfrm>
        </p:spPr>
        <p:txBody>
          <a:bodyPr/>
          <a:lstStyle>
            <a:lvl1pPr marL="0" indent="0">
              <a:buNone/>
              <a:defRPr sz="3800"/>
            </a:lvl1pPr>
            <a:lvl2pPr marL="1279954" indent="0">
              <a:buNone/>
              <a:defRPr sz="3400"/>
            </a:lvl2pPr>
            <a:lvl3pPr marL="2559912" indent="0">
              <a:buNone/>
              <a:defRPr sz="2900"/>
            </a:lvl3pPr>
            <a:lvl4pPr marL="3839866" indent="0">
              <a:buNone/>
              <a:defRPr sz="2400"/>
            </a:lvl4pPr>
            <a:lvl5pPr marL="5119819" indent="0">
              <a:buNone/>
              <a:defRPr sz="2400"/>
            </a:lvl5pPr>
            <a:lvl6pPr marL="6399778" indent="0">
              <a:buNone/>
              <a:defRPr sz="2400"/>
            </a:lvl6pPr>
            <a:lvl7pPr marL="7679731" indent="0">
              <a:buNone/>
              <a:defRPr sz="2400"/>
            </a:lvl7pPr>
            <a:lvl8pPr marL="8959685" indent="0">
              <a:buNone/>
              <a:defRPr sz="2400"/>
            </a:lvl8pPr>
            <a:lvl9pPr marL="10239643" indent="0">
              <a:buNone/>
              <a:defRPr sz="2400"/>
            </a:lvl9pPr>
          </a:lstStyle>
          <a:p>
            <a:pPr lvl="0"/>
            <a:r>
              <a:rPr lang="en-US" altLang="ja-JP"/>
              <a:t>Click to edit Master text styles</a:t>
            </a:r>
          </a:p>
        </p:txBody>
      </p:sp>
      <p:sp>
        <p:nvSpPr>
          <p:cNvPr id="5" name="Rectangle 4">
            <a:extLst>
              <a:ext uri="{FF2B5EF4-FFF2-40B4-BE49-F238E27FC236}">
                <a16:creationId xmlns:a16="http://schemas.microsoft.com/office/drawing/2014/main" id="{2DFF29CA-D5B2-EB47-B006-273859F2DC95}"/>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CE17F55E-2254-E440-8114-CBE3AE60E3A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E5B514F0-B7FB-CE4D-9802-0E53BC8640DB}"/>
              </a:ext>
            </a:extLst>
          </p:cNvPr>
          <p:cNvSpPr>
            <a:spLocks noGrp="1" noChangeArrowheads="1"/>
          </p:cNvSpPr>
          <p:nvPr>
            <p:ph type="sldNum" sz="quarter" idx="12"/>
          </p:nvPr>
        </p:nvSpPr>
        <p:spPr>
          <a:ln/>
        </p:spPr>
        <p:txBody>
          <a:bodyPr/>
          <a:lstStyle>
            <a:lvl1pPr>
              <a:defRPr/>
            </a:lvl1pPr>
          </a:lstStyle>
          <a:p>
            <a:pPr>
              <a:defRPr/>
            </a:pPr>
            <a:fld id="{CC4DB30A-7C23-1846-8915-AE2CDD5408C8}" type="slidenum">
              <a:rPr lang="en-US" altLang="ja-JP"/>
              <a:pPr>
                <a:defRPr/>
              </a:pPr>
              <a:t>‹#›</a:t>
            </a:fld>
            <a:endParaRPr lang="en-US" altLang="ja-JP"/>
          </a:p>
        </p:txBody>
      </p:sp>
    </p:spTree>
    <p:extLst>
      <p:ext uri="{BB962C8B-B14F-4D97-AF65-F5344CB8AC3E}">
        <p14:creationId xmlns:p14="http://schemas.microsoft.com/office/powerpoint/2010/main" val="61327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5B8B2A5-04F7-1C46-AB56-591C2CBC9D70}"/>
              </a:ext>
            </a:extLst>
          </p:cNvPr>
          <p:cNvSpPr>
            <a:spLocks noGrp="1" noChangeArrowheads="1"/>
          </p:cNvSpPr>
          <p:nvPr>
            <p:ph type="title"/>
          </p:nvPr>
        </p:nvSpPr>
        <p:spPr bwMode="auto">
          <a:xfrm>
            <a:off x="3292475" y="2925763"/>
            <a:ext cx="373062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94944" tIns="197472" rIns="394944" bIns="197472" numCol="1" anchor="ctr" anchorCtr="0" compatLnSpc="1">
            <a:prstTxWarp prst="textNoShape">
              <a:avLst/>
            </a:prstTxWarp>
          </a:bodyPr>
          <a:lstStyle/>
          <a:p>
            <a:pPr lvl="0"/>
            <a:r>
              <a:rPr lang="en-US" altLang="ja-JP"/>
              <a:t>Click to edit Master title style</a:t>
            </a:r>
          </a:p>
        </p:txBody>
      </p:sp>
      <p:sp>
        <p:nvSpPr>
          <p:cNvPr id="1027" name="Rectangle 3">
            <a:extLst>
              <a:ext uri="{FF2B5EF4-FFF2-40B4-BE49-F238E27FC236}">
                <a16:creationId xmlns:a16="http://schemas.microsoft.com/office/drawing/2014/main" id="{308086DF-DE6B-9649-B342-FC75736C5BDD}"/>
              </a:ext>
            </a:extLst>
          </p:cNvPr>
          <p:cNvSpPr>
            <a:spLocks noGrp="1" noChangeArrowheads="1"/>
          </p:cNvSpPr>
          <p:nvPr>
            <p:ph type="body" idx="1"/>
          </p:nvPr>
        </p:nvSpPr>
        <p:spPr bwMode="auto">
          <a:xfrm>
            <a:off x="3292475" y="9509125"/>
            <a:ext cx="37306250" cy="1975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94944" tIns="197472" rIns="394944" bIns="197472"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028" name="Rectangle 4">
            <a:extLst>
              <a:ext uri="{FF2B5EF4-FFF2-40B4-BE49-F238E27FC236}">
                <a16:creationId xmlns:a16="http://schemas.microsoft.com/office/drawing/2014/main" id="{9A6E77AC-0F14-6E4C-A99F-BCEC79628C26}"/>
              </a:ext>
            </a:extLst>
          </p:cNvPr>
          <p:cNvSpPr>
            <a:spLocks noGrp="1" noChangeArrowheads="1"/>
          </p:cNvSpPr>
          <p:nvPr>
            <p:ph type="dt" sz="half" idx="2"/>
          </p:nvPr>
        </p:nvSpPr>
        <p:spPr bwMode="auto">
          <a:xfrm>
            <a:off x="3292475" y="29992638"/>
            <a:ext cx="9144000" cy="2193925"/>
          </a:xfrm>
          <a:prstGeom prst="rect">
            <a:avLst/>
          </a:prstGeom>
          <a:noFill/>
          <a:ln w="9525">
            <a:noFill/>
            <a:miter lim="800000"/>
            <a:headEnd/>
            <a:tailEnd/>
          </a:ln>
          <a:effectLst/>
        </p:spPr>
        <p:txBody>
          <a:bodyPr vert="horz" wrap="square" lIns="394944" tIns="197472" rIns="394944" bIns="197472" numCol="1" anchor="t" anchorCtr="0" compatLnSpc="1">
            <a:prstTxWarp prst="textNoShape">
              <a:avLst/>
            </a:prstTxWarp>
          </a:bodyPr>
          <a:lstStyle>
            <a:lvl1pPr algn="l" eaLnBrk="1" hangingPunct="1">
              <a:defRPr sz="6200">
                <a:latin typeface="Times New Roman" pitchFamily="18" charset="0"/>
                <a:ea typeface="ＭＳ Ｐゴシック" charset="-128"/>
                <a:cs typeface="+mn-cs"/>
              </a:defRPr>
            </a:lvl1pPr>
          </a:lstStyle>
          <a:p>
            <a:pPr>
              <a:defRPr/>
            </a:pPr>
            <a:endParaRPr lang="en-US" altLang="ja-JP"/>
          </a:p>
        </p:txBody>
      </p:sp>
      <p:sp>
        <p:nvSpPr>
          <p:cNvPr id="1029" name="Rectangle 5">
            <a:extLst>
              <a:ext uri="{FF2B5EF4-FFF2-40B4-BE49-F238E27FC236}">
                <a16:creationId xmlns:a16="http://schemas.microsoft.com/office/drawing/2014/main" id="{48BA8ADB-8247-DD46-A1D5-B9E6A13E71D8}"/>
              </a:ext>
            </a:extLst>
          </p:cNvPr>
          <p:cNvSpPr>
            <a:spLocks noGrp="1" noChangeArrowheads="1"/>
          </p:cNvSpPr>
          <p:nvPr>
            <p:ph type="ftr" sz="quarter" idx="3"/>
          </p:nvPr>
        </p:nvSpPr>
        <p:spPr bwMode="auto">
          <a:xfrm>
            <a:off x="14995525" y="29992638"/>
            <a:ext cx="13900150" cy="2193925"/>
          </a:xfrm>
          <a:prstGeom prst="rect">
            <a:avLst/>
          </a:prstGeom>
          <a:noFill/>
          <a:ln w="9525">
            <a:noFill/>
            <a:miter lim="800000"/>
            <a:headEnd/>
            <a:tailEnd/>
          </a:ln>
          <a:effectLst/>
        </p:spPr>
        <p:txBody>
          <a:bodyPr vert="horz" wrap="square" lIns="394944" tIns="197472" rIns="394944" bIns="197472" numCol="1" anchor="t" anchorCtr="0" compatLnSpc="1">
            <a:prstTxWarp prst="textNoShape">
              <a:avLst/>
            </a:prstTxWarp>
          </a:bodyPr>
          <a:lstStyle>
            <a:lvl1pPr algn="ctr" eaLnBrk="1" hangingPunct="1">
              <a:defRPr sz="6200">
                <a:latin typeface="Times New Roman" pitchFamily="18" charset="0"/>
                <a:ea typeface="ＭＳ Ｐゴシック" charset="-128"/>
                <a:cs typeface="+mn-cs"/>
              </a:defRPr>
            </a:lvl1pPr>
          </a:lstStyle>
          <a:p>
            <a:pPr>
              <a:defRPr/>
            </a:pPr>
            <a:endParaRPr lang="en-US" altLang="ja-JP"/>
          </a:p>
        </p:txBody>
      </p:sp>
      <p:sp>
        <p:nvSpPr>
          <p:cNvPr id="1030" name="Rectangle 6">
            <a:extLst>
              <a:ext uri="{FF2B5EF4-FFF2-40B4-BE49-F238E27FC236}">
                <a16:creationId xmlns:a16="http://schemas.microsoft.com/office/drawing/2014/main" id="{29CBA18D-DCEE-2843-96E7-785BFEB720AF}"/>
              </a:ext>
            </a:extLst>
          </p:cNvPr>
          <p:cNvSpPr>
            <a:spLocks noGrp="1" noChangeArrowheads="1"/>
          </p:cNvSpPr>
          <p:nvPr>
            <p:ph type="sldNum" sz="quarter" idx="4"/>
          </p:nvPr>
        </p:nvSpPr>
        <p:spPr bwMode="auto">
          <a:xfrm>
            <a:off x="31454725" y="29992638"/>
            <a:ext cx="9144000" cy="2193925"/>
          </a:xfrm>
          <a:prstGeom prst="rect">
            <a:avLst/>
          </a:prstGeom>
          <a:noFill/>
          <a:ln w="9525">
            <a:noFill/>
            <a:miter lim="800000"/>
            <a:headEnd/>
            <a:tailEnd/>
          </a:ln>
          <a:effectLst/>
        </p:spPr>
        <p:txBody>
          <a:bodyPr vert="horz" wrap="square" lIns="394944" tIns="197472" rIns="394944" bIns="197472" numCol="1" anchor="t" anchorCtr="0" compatLnSpc="1">
            <a:prstTxWarp prst="textNoShape">
              <a:avLst/>
            </a:prstTxWarp>
          </a:bodyPr>
          <a:lstStyle>
            <a:lvl1pPr algn="r" eaLnBrk="1" hangingPunct="1">
              <a:defRPr sz="6200" smtClean="0"/>
            </a:lvl1pPr>
          </a:lstStyle>
          <a:p>
            <a:pPr>
              <a:defRPr/>
            </a:pPr>
            <a:fld id="{7674891E-0689-3742-94B7-A5A55DAF2A0D}"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3946525" rtl="0" eaLnBrk="0" fontAlgn="base" hangingPunct="0">
        <a:spcBef>
          <a:spcPct val="0"/>
        </a:spcBef>
        <a:spcAft>
          <a:spcPct val="0"/>
        </a:spcAft>
        <a:defRPr sz="19200">
          <a:solidFill>
            <a:schemeClr val="tx2"/>
          </a:solidFill>
          <a:latin typeface="+mj-lt"/>
          <a:ea typeface="MS PGothic" charset="0"/>
          <a:cs typeface="MS PGothic" charset="0"/>
        </a:defRPr>
      </a:lvl1pPr>
      <a:lvl2pPr algn="ctr" defTabSz="3946525" rtl="0" eaLnBrk="0" fontAlgn="base" hangingPunct="0">
        <a:spcBef>
          <a:spcPct val="0"/>
        </a:spcBef>
        <a:spcAft>
          <a:spcPct val="0"/>
        </a:spcAft>
        <a:defRPr sz="19200">
          <a:solidFill>
            <a:schemeClr val="tx2"/>
          </a:solidFill>
          <a:latin typeface="Times New Roman" charset="0"/>
          <a:ea typeface="MS PGothic" charset="0"/>
          <a:cs typeface="MS PGothic" charset="0"/>
        </a:defRPr>
      </a:lvl2pPr>
      <a:lvl3pPr algn="ctr" defTabSz="3946525" rtl="0" eaLnBrk="0" fontAlgn="base" hangingPunct="0">
        <a:spcBef>
          <a:spcPct val="0"/>
        </a:spcBef>
        <a:spcAft>
          <a:spcPct val="0"/>
        </a:spcAft>
        <a:defRPr sz="19200">
          <a:solidFill>
            <a:schemeClr val="tx2"/>
          </a:solidFill>
          <a:latin typeface="Times New Roman" charset="0"/>
          <a:ea typeface="MS PGothic" charset="0"/>
          <a:cs typeface="MS PGothic" charset="0"/>
        </a:defRPr>
      </a:lvl3pPr>
      <a:lvl4pPr algn="ctr" defTabSz="3946525" rtl="0" eaLnBrk="0" fontAlgn="base" hangingPunct="0">
        <a:spcBef>
          <a:spcPct val="0"/>
        </a:spcBef>
        <a:spcAft>
          <a:spcPct val="0"/>
        </a:spcAft>
        <a:defRPr sz="19200">
          <a:solidFill>
            <a:schemeClr val="tx2"/>
          </a:solidFill>
          <a:latin typeface="Times New Roman" charset="0"/>
          <a:ea typeface="MS PGothic" charset="0"/>
          <a:cs typeface="MS PGothic" charset="0"/>
        </a:defRPr>
      </a:lvl4pPr>
      <a:lvl5pPr algn="ctr" defTabSz="3946525" rtl="0" eaLnBrk="0" fontAlgn="base" hangingPunct="0">
        <a:spcBef>
          <a:spcPct val="0"/>
        </a:spcBef>
        <a:spcAft>
          <a:spcPct val="0"/>
        </a:spcAft>
        <a:defRPr sz="19200">
          <a:solidFill>
            <a:schemeClr val="tx2"/>
          </a:solidFill>
          <a:latin typeface="Times New Roman" charset="0"/>
          <a:ea typeface="MS PGothic" charset="0"/>
          <a:cs typeface="MS PGothic" charset="0"/>
        </a:defRPr>
      </a:lvl5pPr>
      <a:lvl6pPr marL="1279954" algn="ctr" defTabSz="3950976" rtl="0" fontAlgn="base">
        <a:spcBef>
          <a:spcPct val="0"/>
        </a:spcBef>
        <a:spcAft>
          <a:spcPct val="0"/>
        </a:spcAft>
        <a:defRPr sz="19200">
          <a:solidFill>
            <a:schemeClr val="tx2"/>
          </a:solidFill>
          <a:latin typeface="Times New Roman" charset="0"/>
        </a:defRPr>
      </a:lvl6pPr>
      <a:lvl7pPr marL="2559912" algn="ctr" defTabSz="3950976" rtl="0" fontAlgn="base">
        <a:spcBef>
          <a:spcPct val="0"/>
        </a:spcBef>
        <a:spcAft>
          <a:spcPct val="0"/>
        </a:spcAft>
        <a:defRPr sz="19200">
          <a:solidFill>
            <a:schemeClr val="tx2"/>
          </a:solidFill>
          <a:latin typeface="Times New Roman" charset="0"/>
        </a:defRPr>
      </a:lvl7pPr>
      <a:lvl8pPr marL="3839866" algn="ctr" defTabSz="3950976" rtl="0" fontAlgn="base">
        <a:spcBef>
          <a:spcPct val="0"/>
        </a:spcBef>
        <a:spcAft>
          <a:spcPct val="0"/>
        </a:spcAft>
        <a:defRPr sz="19200">
          <a:solidFill>
            <a:schemeClr val="tx2"/>
          </a:solidFill>
          <a:latin typeface="Times New Roman" charset="0"/>
        </a:defRPr>
      </a:lvl8pPr>
      <a:lvl9pPr marL="5119819" algn="ctr" defTabSz="3950976" rtl="0" fontAlgn="base">
        <a:spcBef>
          <a:spcPct val="0"/>
        </a:spcBef>
        <a:spcAft>
          <a:spcPct val="0"/>
        </a:spcAft>
        <a:defRPr sz="19200">
          <a:solidFill>
            <a:schemeClr val="tx2"/>
          </a:solidFill>
          <a:latin typeface="Times New Roman" charset="0"/>
        </a:defRPr>
      </a:lvl9pPr>
    </p:titleStyle>
    <p:bodyStyle>
      <a:lvl1pPr marL="1477963" indent="-1477963" algn="l" defTabSz="3946525" rtl="0" eaLnBrk="0" fontAlgn="base" hangingPunct="0">
        <a:spcBef>
          <a:spcPct val="20000"/>
        </a:spcBef>
        <a:spcAft>
          <a:spcPct val="0"/>
        </a:spcAft>
        <a:buChar char="•"/>
        <a:defRPr sz="13900">
          <a:solidFill>
            <a:schemeClr val="tx1"/>
          </a:solidFill>
          <a:latin typeface="+mn-lt"/>
          <a:ea typeface="MS PGothic" charset="0"/>
          <a:cs typeface="MS PGothic" charset="0"/>
        </a:defRPr>
      </a:lvl1pPr>
      <a:lvl2pPr marL="3200400" indent="-1233488" algn="l" defTabSz="3946525" rtl="0" eaLnBrk="0" fontAlgn="base" hangingPunct="0">
        <a:spcBef>
          <a:spcPct val="20000"/>
        </a:spcBef>
        <a:spcAft>
          <a:spcPct val="0"/>
        </a:spcAft>
        <a:buChar char="–"/>
        <a:defRPr sz="12000">
          <a:solidFill>
            <a:schemeClr val="tx1"/>
          </a:solidFill>
          <a:latin typeface="+mn-lt"/>
          <a:ea typeface="MS PGothic" charset="0"/>
          <a:cs typeface="MS PGothic" charset="0"/>
        </a:defRPr>
      </a:lvl2pPr>
      <a:lvl3pPr marL="4929188" indent="-982663" algn="l" defTabSz="3946525" rtl="0" eaLnBrk="0" fontAlgn="base" hangingPunct="0">
        <a:spcBef>
          <a:spcPct val="20000"/>
        </a:spcBef>
        <a:spcAft>
          <a:spcPct val="0"/>
        </a:spcAft>
        <a:buChar char="•"/>
        <a:defRPr sz="10600">
          <a:solidFill>
            <a:schemeClr val="tx1"/>
          </a:solidFill>
          <a:latin typeface="+mn-lt"/>
          <a:ea typeface="MS PGothic" charset="0"/>
          <a:cs typeface="MS PGothic" charset="0"/>
        </a:defRPr>
      </a:lvl3pPr>
      <a:lvl4pPr marL="6902450" indent="-982663" algn="l" defTabSz="3946525" rtl="0" eaLnBrk="0" fontAlgn="base" hangingPunct="0">
        <a:spcBef>
          <a:spcPct val="20000"/>
        </a:spcBef>
        <a:spcAft>
          <a:spcPct val="0"/>
        </a:spcAft>
        <a:buChar char="–"/>
        <a:defRPr>
          <a:solidFill>
            <a:schemeClr val="tx1"/>
          </a:solidFill>
          <a:latin typeface="+mn-lt"/>
          <a:ea typeface="MS PGothic" charset="0"/>
          <a:cs typeface="MS PGothic" charset="0"/>
        </a:defRPr>
      </a:lvl4pPr>
      <a:lvl5pPr marL="8877300" indent="-982663" algn="l" defTabSz="3946525" rtl="0" eaLnBrk="0" fontAlgn="base" hangingPunct="0">
        <a:spcBef>
          <a:spcPct val="20000"/>
        </a:spcBef>
        <a:spcAft>
          <a:spcPct val="0"/>
        </a:spcAft>
        <a:buChar char="»"/>
        <a:defRPr>
          <a:solidFill>
            <a:schemeClr val="tx1"/>
          </a:solidFill>
          <a:latin typeface="+mn-lt"/>
          <a:ea typeface="MS PGothic" charset="0"/>
          <a:cs typeface="MS PGothic" charset="0"/>
        </a:defRPr>
      </a:lvl5pPr>
      <a:lvl6pPr marL="10164091" indent="-986630" algn="l" defTabSz="3950976" rtl="0" fontAlgn="base">
        <a:spcBef>
          <a:spcPct val="20000"/>
        </a:spcBef>
        <a:spcAft>
          <a:spcPct val="0"/>
        </a:spcAft>
        <a:buChar char="»"/>
        <a:defRPr sz="8600">
          <a:solidFill>
            <a:schemeClr val="tx1"/>
          </a:solidFill>
          <a:latin typeface="+mn-lt"/>
          <a:ea typeface="ＭＳ Ｐゴシック" charset="-128"/>
        </a:defRPr>
      </a:lvl6pPr>
      <a:lvl7pPr marL="11444045" indent="-986630" algn="l" defTabSz="3950976" rtl="0" fontAlgn="base">
        <a:spcBef>
          <a:spcPct val="20000"/>
        </a:spcBef>
        <a:spcAft>
          <a:spcPct val="0"/>
        </a:spcAft>
        <a:buChar char="»"/>
        <a:defRPr sz="8600">
          <a:solidFill>
            <a:schemeClr val="tx1"/>
          </a:solidFill>
          <a:latin typeface="+mn-lt"/>
          <a:ea typeface="ＭＳ Ｐゴシック" charset="-128"/>
        </a:defRPr>
      </a:lvl7pPr>
      <a:lvl8pPr marL="12723998" indent="-986630" algn="l" defTabSz="3950976" rtl="0" fontAlgn="base">
        <a:spcBef>
          <a:spcPct val="20000"/>
        </a:spcBef>
        <a:spcAft>
          <a:spcPct val="0"/>
        </a:spcAft>
        <a:buChar char="»"/>
        <a:defRPr sz="8600">
          <a:solidFill>
            <a:schemeClr val="tx1"/>
          </a:solidFill>
          <a:latin typeface="+mn-lt"/>
          <a:ea typeface="ＭＳ Ｐゴシック" charset="-128"/>
        </a:defRPr>
      </a:lvl8pPr>
      <a:lvl9pPr marL="14003957" indent="-986630" algn="l" defTabSz="3950976" rtl="0" fontAlgn="base">
        <a:spcBef>
          <a:spcPct val="20000"/>
        </a:spcBef>
        <a:spcAft>
          <a:spcPct val="0"/>
        </a:spcAft>
        <a:buChar char="»"/>
        <a:defRPr sz="8600">
          <a:solidFill>
            <a:schemeClr val="tx1"/>
          </a:solidFill>
          <a:latin typeface="+mn-lt"/>
          <a:ea typeface="ＭＳ Ｐゴシック" charset="-128"/>
        </a:defRPr>
      </a:lvl9pPr>
    </p:bodyStyle>
    <p:otherStyle>
      <a:defPPr>
        <a:defRPr lang="ja-JP"/>
      </a:defPPr>
      <a:lvl1pPr marL="0" algn="l" defTabSz="1279954" rtl="0" eaLnBrk="1" latinLnBrk="0" hangingPunct="1">
        <a:defRPr kumimoji="1" sz="4800" kern="1200">
          <a:solidFill>
            <a:schemeClr val="tx1"/>
          </a:solidFill>
          <a:latin typeface="+mn-lt"/>
          <a:ea typeface="+mn-ea"/>
          <a:cs typeface="+mn-cs"/>
        </a:defRPr>
      </a:lvl1pPr>
      <a:lvl2pPr marL="1279954" algn="l" defTabSz="1279954" rtl="0" eaLnBrk="1" latinLnBrk="0" hangingPunct="1">
        <a:defRPr kumimoji="1" sz="4800" kern="1200">
          <a:solidFill>
            <a:schemeClr val="tx1"/>
          </a:solidFill>
          <a:latin typeface="+mn-lt"/>
          <a:ea typeface="+mn-ea"/>
          <a:cs typeface="+mn-cs"/>
        </a:defRPr>
      </a:lvl2pPr>
      <a:lvl3pPr marL="2559912" algn="l" defTabSz="1279954" rtl="0" eaLnBrk="1" latinLnBrk="0" hangingPunct="1">
        <a:defRPr kumimoji="1" sz="4800" kern="1200">
          <a:solidFill>
            <a:schemeClr val="tx1"/>
          </a:solidFill>
          <a:latin typeface="+mn-lt"/>
          <a:ea typeface="+mn-ea"/>
          <a:cs typeface="+mn-cs"/>
        </a:defRPr>
      </a:lvl3pPr>
      <a:lvl4pPr marL="3839866" algn="l" defTabSz="1279954" rtl="0" eaLnBrk="1" latinLnBrk="0" hangingPunct="1">
        <a:defRPr kumimoji="1" sz="4800" kern="1200">
          <a:solidFill>
            <a:schemeClr val="tx1"/>
          </a:solidFill>
          <a:latin typeface="+mn-lt"/>
          <a:ea typeface="+mn-ea"/>
          <a:cs typeface="+mn-cs"/>
        </a:defRPr>
      </a:lvl4pPr>
      <a:lvl5pPr marL="5119819" algn="l" defTabSz="1279954" rtl="0" eaLnBrk="1" latinLnBrk="0" hangingPunct="1">
        <a:defRPr kumimoji="1" sz="4800" kern="1200">
          <a:solidFill>
            <a:schemeClr val="tx1"/>
          </a:solidFill>
          <a:latin typeface="+mn-lt"/>
          <a:ea typeface="+mn-ea"/>
          <a:cs typeface="+mn-cs"/>
        </a:defRPr>
      </a:lvl5pPr>
      <a:lvl6pPr marL="6399778" algn="l" defTabSz="1279954" rtl="0" eaLnBrk="1" latinLnBrk="0" hangingPunct="1">
        <a:defRPr kumimoji="1" sz="4800" kern="1200">
          <a:solidFill>
            <a:schemeClr val="tx1"/>
          </a:solidFill>
          <a:latin typeface="+mn-lt"/>
          <a:ea typeface="+mn-ea"/>
          <a:cs typeface="+mn-cs"/>
        </a:defRPr>
      </a:lvl6pPr>
      <a:lvl7pPr marL="7679731" algn="l" defTabSz="1279954" rtl="0" eaLnBrk="1" latinLnBrk="0" hangingPunct="1">
        <a:defRPr kumimoji="1" sz="4800" kern="1200">
          <a:solidFill>
            <a:schemeClr val="tx1"/>
          </a:solidFill>
          <a:latin typeface="+mn-lt"/>
          <a:ea typeface="+mn-ea"/>
          <a:cs typeface="+mn-cs"/>
        </a:defRPr>
      </a:lvl7pPr>
      <a:lvl8pPr marL="8959685" algn="l" defTabSz="1279954" rtl="0" eaLnBrk="1" latinLnBrk="0" hangingPunct="1">
        <a:defRPr kumimoji="1" sz="4800" kern="1200">
          <a:solidFill>
            <a:schemeClr val="tx1"/>
          </a:solidFill>
          <a:latin typeface="+mn-lt"/>
          <a:ea typeface="+mn-ea"/>
          <a:cs typeface="+mn-cs"/>
        </a:defRPr>
      </a:lvl8pPr>
      <a:lvl9pPr marL="10239643" algn="l" defTabSz="1279954" rtl="0" eaLnBrk="1" latinLnBrk="0" hangingPunct="1">
        <a:defRPr kumimoji="1"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file:////Users/drsteph/Downloads/Seal/SmallUse_JPEG/Small%20Use%20Seal_CardOnGold.jpg" TargetMode="External"/><Relationship Id="rId13"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file:////Users/drsteph/Downloads/rgb-1.jpg" TargetMode="External"/><Relationship Id="rId11" Type="http://schemas.openxmlformats.org/officeDocument/2006/relationships/image" Target="../media/image5.jpeg"/><Relationship Id="rId5" Type="http://schemas.openxmlformats.org/officeDocument/2006/relationships/image" Target="../media/image2.jpeg"/><Relationship Id="rId10" Type="http://schemas.openxmlformats.org/officeDocument/2006/relationships/image" Target="file:////Users/drsteph/Desktop/Screen%20Shot%202013-02-04%20at%209.38.01%20PM.png" TargetMode="External"/><Relationship Id="rId4" Type="http://schemas.openxmlformats.org/officeDocument/2006/relationships/image" Target="file:////Users/drsteph/Desktop/Screen%20Shot%202013-02-04%20at%209.24.37%20PM.png" TargetMode="Externa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54">
            <a:extLst>
              <a:ext uri="{FF2B5EF4-FFF2-40B4-BE49-F238E27FC236}">
                <a16:creationId xmlns:a16="http://schemas.microsoft.com/office/drawing/2014/main" id="{16D958E4-93D6-D84F-A384-81E8209796F4}"/>
              </a:ext>
            </a:extLst>
          </p:cNvPr>
          <p:cNvSpPr>
            <a:spLocks noChangeArrowheads="1"/>
          </p:cNvSpPr>
          <p:nvPr/>
        </p:nvSpPr>
        <p:spPr bwMode="auto">
          <a:xfrm>
            <a:off x="15111413" y="11269663"/>
            <a:ext cx="13615987" cy="8482012"/>
          </a:xfrm>
          <a:prstGeom prst="rect">
            <a:avLst/>
          </a:prstGeom>
          <a:solidFill>
            <a:srgbClr val="F7DB0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6" tIns="45710" rIns="91426" bIns="45710" anchor="ctr"/>
          <a:lstStyle>
            <a:lvl1pPr defTabSz="1409700">
              <a:spcBef>
                <a:spcPct val="20000"/>
              </a:spcBef>
              <a:buChar char="•"/>
              <a:defRPr sz="13900">
                <a:solidFill>
                  <a:schemeClr val="tx1"/>
                </a:solidFill>
                <a:latin typeface="Times New Roman" panose="02020603050405020304" pitchFamily="18" charset="0"/>
                <a:ea typeface="MS PGothic" panose="020B0600070205080204" pitchFamily="34" charset="-128"/>
              </a:defRPr>
            </a:lvl1pPr>
            <a:lvl2pPr marL="742950" indent="-285750" defTabSz="1409700">
              <a:spcBef>
                <a:spcPct val="20000"/>
              </a:spcBef>
              <a:buChar char="–"/>
              <a:defRPr sz="12000">
                <a:solidFill>
                  <a:schemeClr val="tx1"/>
                </a:solidFill>
                <a:latin typeface="Times New Roman" panose="02020603050405020304" pitchFamily="18" charset="0"/>
                <a:ea typeface="MS PGothic" panose="020B0600070205080204" pitchFamily="34" charset="-128"/>
              </a:defRPr>
            </a:lvl2pPr>
            <a:lvl3pPr marL="1143000" indent="-228600" defTabSz="1409700">
              <a:spcBef>
                <a:spcPct val="20000"/>
              </a:spcBef>
              <a:buChar char="•"/>
              <a:defRPr sz="10600">
                <a:solidFill>
                  <a:schemeClr val="tx1"/>
                </a:solidFill>
                <a:latin typeface="Times New Roman" panose="02020603050405020304" pitchFamily="18" charset="0"/>
                <a:ea typeface="MS PGothic" panose="020B0600070205080204" pitchFamily="34" charset="-128"/>
              </a:defRPr>
            </a:lvl3pPr>
            <a:lvl4pPr marL="1600200" indent="-228600" defTabSz="1409700">
              <a:spcBef>
                <a:spcPct val="20000"/>
              </a:spcBef>
              <a:buChar char="–"/>
              <a:defRPr>
                <a:solidFill>
                  <a:schemeClr val="tx1"/>
                </a:solidFill>
                <a:latin typeface="Times New Roman" panose="02020603050405020304" pitchFamily="18" charset="0"/>
                <a:ea typeface="MS PGothic" panose="020B0600070205080204" pitchFamily="34" charset="-128"/>
              </a:defRPr>
            </a:lvl4pPr>
            <a:lvl5pPr marL="2057400" indent="-228600" defTabSz="1409700">
              <a:spcBef>
                <a:spcPct val="20000"/>
              </a:spcBef>
              <a:buChar char="»"/>
              <a:defRPr>
                <a:solidFill>
                  <a:schemeClr val="tx1"/>
                </a:solidFill>
                <a:latin typeface="Times New Roman" panose="02020603050405020304" pitchFamily="18" charset="0"/>
                <a:ea typeface="MS PGothic" panose="020B0600070205080204" pitchFamily="34" charset="-128"/>
              </a:defRPr>
            </a:lvl5pPr>
            <a:lvl6pPr marL="2514600" indent="-228600" defTabSz="1409700"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6pPr>
            <a:lvl7pPr marL="2971800" indent="-228600" defTabSz="1409700"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7pPr>
            <a:lvl8pPr marL="3429000" indent="-228600" defTabSz="1409700"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8pPr>
            <a:lvl9pPr marL="3886200" indent="-228600" defTabSz="1409700"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3800">
              <a:solidFill>
                <a:srgbClr val="FFFF66"/>
              </a:solidFill>
            </a:endParaRPr>
          </a:p>
        </p:txBody>
      </p:sp>
      <p:pic>
        <p:nvPicPr>
          <p:cNvPr id="29698" name="Screen Shot 2013-02-04 at 9.24.37 PM.png" descr="/Users/drsteph/Desktop/Screen Shot 2013-02-04 at 9.24.37 PM.png">
            <a:extLst>
              <a:ext uri="{FF2B5EF4-FFF2-40B4-BE49-F238E27FC236}">
                <a16:creationId xmlns:a16="http://schemas.microsoft.com/office/drawing/2014/main" id="{0DFB2063-D748-214A-A040-CE059EC8089D}"/>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rot="-1035970">
            <a:off x="9948863" y="28201938"/>
            <a:ext cx="4767262" cy="409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132">
            <a:extLst>
              <a:ext uri="{FF2B5EF4-FFF2-40B4-BE49-F238E27FC236}">
                <a16:creationId xmlns:a16="http://schemas.microsoft.com/office/drawing/2014/main" id="{EF8BFC26-51CC-9348-9857-2B57671B1CE8}"/>
              </a:ext>
            </a:extLst>
          </p:cNvPr>
          <p:cNvSpPr>
            <a:spLocks noChangeArrowheads="1"/>
          </p:cNvSpPr>
          <p:nvPr/>
        </p:nvSpPr>
        <p:spPr bwMode="auto">
          <a:xfrm>
            <a:off x="304800" y="22174200"/>
            <a:ext cx="13335000" cy="821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0" rIns="91426" bIns="45710">
            <a:spAutoFit/>
          </a:bodyPr>
          <a:lstStyle>
            <a:lvl1pPr defTabSz="4387850">
              <a:spcBef>
                <a:spcPct val="20000"/>
              </a:spcBef>
              <a:buChar char="•"/>
              <a:defRPr sz="13900">
                <a:solidFill>
                  <a:schemeClr val="tx1"/>
                </a:solidFill>
                <a:latin typeface="Times New Roman" panose="02020603050405020304" pitchFamily="18" charset="0"/>
                <a:ea typeface="MS PGothic" panose="020B0600070205080204" pitchFamily="34" charset="-128"/>
              </a:defRPr>
            </a:lvl1pPr>
            <a:lvl2pPr marL="742950" indent="-285750" defTabSz="4387850">
              <a:spcBef>
                <a:spcPct val="20000"/>
              </a:spcBef>
              <a:buChar char="–"/>
              <a:defRPr sz="12000">
                <a:solidFill>
                  <a:schemeClr val="tx1"/>
                </a:solidFill>
                <a:latin typeface="Times New Roman" panose="02020603050405020304" pitchFamily="18" charset="0"/>
                <a:ea typeface="MS PGothic" panose="020B0600070205080204" pitchFamily="34" charset="-128"/>
              </a:defRPr>
            </a:lvl2pPr>
            <a:lvl3pPr marL="1143000" indent="-228600" defTabSz="4387850">
              <a:spcBef>
                <a:spcPct val="20000"/>
              </a:spcBef>
              <a:buChar char="•"/>
              <a:defRPr sz="10600">
                <a:solidFill>
                  <a:schemeClr val="tx1"/>
                </a:solidFill>
                <a:latin typeface="Times New Roman" panose="02020603050405020304" pitchFamily="18" charset="0"/>
                <a:ea typeface="MS PGothic" panose="020B0600070205080204" pitchFamily="34" charset="-128"/>
              </a:defRPr>
            </a:lvl3pPr>
            <a:lvl4pPr marL="1600200" indent="-228600" defTabSz="4387850">
              <a:spcBef>
                <a:spcPct val="20000"/>
              </a:spcBef>
              <a:buChar char="–"/>
              <a:defRPr>
                <a:solidFill>
                  <a:schemeClr val="tx1"/>
                </a:solidFill>
                <a:latin typeface="Times New Roman" panose="02020603050405020304" pitchFamily="18" charset="0"/>
                <a:ea typeface="MS PGothic" panose="020B0600070205080204" pitchFamily="34" charset="-128"/>
              </a:defRPr>
            </a:lvl4pPr>
            <a:lvl5pPr marL="2057400" indent="-228600" defTabSz="4387850">
              <a:spcBef>
                <a:spcPct val="20000"/>
              </a:spcBef>
              <a:buChar char="»"/>
              <a:defRPr>
                <a:solidFill>
                  <a:schemeClr val="tx1"/>
                </a:solidFill>
                <a:latin typeface="Times New Roman" panose="02020603050405020304" pitchFamily="18" charset="0"/>
                <a:ea typeface="MS PGothic" panose="020B0600070205080204" pitchFamily="34" charset="-128"/>
              </a:defRPr>
            </a:lvl5pPr>
            <a:lvl6pPr marL="2514600" indent="-228600" defTabSz="4387850"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6pPr>
            <a:lvl7pPr marL="2971800" indent="-228600" defTabSz="4387850"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7pPr>
            <a:lvl8pPr marL="3429000" indent="-228600" defTabSz="4387850"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8pPr>
            <a:lvl9pPr marL="3886200" indent="-228600" defTabSz="4387850"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4800">
                <a:solidFill>
                  <a:srgbClr val="000000"/>
                </a:solidFill>
                <a:latin typeface="Calibri" panose="020F0502020204030204" pitchFamily="34" charset="0"/>
              </a:rPr>
              <a:t>Describe the hypothesis here, if not separately discussed in a hypothesis section.</a:t>
            </a:r>
          </a:p>
          <a:p>
            <a:pPr eaLnBrk="1" hangingPunct="1">
              <a:spcBef>
                <a:spcPct val="0"/>
              </a:spcBef>
              <a:buFontTx/>
              <a:buNone/>
            </a:pPr>
            <a:endParaRPr lang="en-US" altLang="en-US" sz="4800">
              <a:solidFill>
                <a:srgbClr val="000000"/>
              </a:solidFill>
              <a:latin typeface="Calibri" panose="020F0502020204030204" pitchFamily="34" charset="0"/>
            </a:endParaRPr>
          </a:p>
          <a:p>
            <a:pPr eaLnBrk="1" hangingPunct="1">
              <a:spcBef>
                <a:spcPct val="0"/>
              </a:spcBef>
              <a:buFontTx/>
              <a:buNone/>
            </a:pPr>
            <a:r>
              <a:rPr lang="en-US" altLang="en-US" sz="4800">
                <a:solidFill>
                  <a:srgbClr val="000000"/>
                </a:solidFill>
                <a:latin typeface="Calibri" panose="020F0502020204030204" pitchFamily="34" charset="0"/>
              </a:rPr>
              <a:t>Here, you can describe the equipment used, setting, procedure, how data was analyzed, etc.</a:t>
            </a:r>
          </a:p>
          <a:p>
            <a:pPr eaLnBrk="1" hangingPunct="1">
              <a:spcBef>
                <a:spcPct val="0"/>
              </a:spcBef>
              <a:buFontTx/>
              <a:buNone/>
            </a:pPr>
            <a:endParaRPr lang="en-US" altLang="en-US" sz="4800">
              <a:solidFill>
                <a:srgbClr val="000000"/>
              </a:solidFill>
              <a:latin typeface="Calibri" panose="020F0502020204030204" pitchFamily="34" charset="0"/>
            </a:endParaRPr>
          </a:p>
          <a:p>
            <a:pPr eaLnBrk="1" hangingPunct="1">
              <a:spcBef>
                <a:spcPct val="0"/>
              </a:spcBef>
              <a:buFontTx/>
              <a:buNone/>
            </a:pPr>
            <a:r>
              <a:rPr lang="en-US" altLang="en-US" sz="4800">
                <a:solidFill>
                  <a:srgbClr val="000000"/>
                </a:solidFill>
                <a:latin typeface="Calibri" panose="020F0502020204030204" pitchFamily="34" charset="0"/>
              </a:rPr>
              <a:t>Ideally, integrate figures, images, tables, and graphs to accentuate this section to make it more visually appealing.  For instance, you can include an algorithm or process map.</a:t>
            </a:r>
          </a:p>
          <a:p>
            <a:pPr algn="just" eaLnBrk="1" hangingPunct="1">
              <a:spcBef>
                <a:spcPct val="0"/>
              </a:spcBef>
              <a:buFontTx/>
              <a:buNone/>
            </a:pPr>
            <a:endParaRPr lang="en-US" altLang="en-US" sz="4800">
              <a:solidFill>
                <a:srgbClr val="000000"/>
              </a:solidFill>
              <a:latin typeface="Calibri" panose="020F0502020204030204" pitchFamily="34" charset="0"/>
            </a:endParaRPr>
          </a:p>
        </p:txBody>
      </p:sp>
      <p:cxnSp>
        <p:nvCxnSpPr>
          <p:cNvPr id="29700" name="Straight Connector 49">
            <a:extLst>
              <a:ext uri="{FF2B5EF4-FFF2-40B4-BE49-F238E27FC236}">
                <a16:creationId xmlns:a16="http://schemas.microsoft.com/office/drawing/2014/main" id="{5C86E136-1C28-6B4D-8758-D7D42227A16C}"/>
              </a:ext>
            </a:extLst>
          </p:cNvPr>
          <p:cNvCxnSpPr>
            <a:cxnSpLocks noChangeShapeType="1"/>
          </p:cNvCxnSpPr>
          <p:nvPr/>
        </p:nvCxnSpPr>
        <p:spPr bwMode="auto">
          <a:xfrm>
            <a:off x="0" y="0"/>
            <a:ext cx="2193925" cy="0"/>
          </a:xfrm>
          <a:prstGeom prst="line">
            <a:avLst/>
          </a:prstGeom>
          <a:noFill/>
          <a:ln w="0">
            <a:solidFill>
              <a:srgbClr val="FBFFFF"/>
            </a:solidFill>
            <a:round/>
            <a:headEnd/>
            <a:tailEnd/>
          </a:ln>
          <a:extLst>
            <a:ext uri="{909E8E84-426E-40DD-AFC4-6F175D3DCCD1}">
              <a14:hiddenFill xmlns:a14="http://schemas.microsoft.com/office/drawing/2010/main">
                <a:noFill/>
              </a14:hiddenFill>
            </a:ext>
          </a:extLst>
        </p:spPr>
      </p:cxnSp>
      <p:cxnSp>
        <p:nvCxnSpPr>
          <p:cNvPr id="29701" name="Straight Connector 26">
            <a:extLst>
              <a:ext uri="{FF2B5EF4-FFF2-40B4-BE49-F238E27FC236}">
                <a16:creationId xmlns:a16="http://schemas.microsoft.com/office/drawing/2014/main" id="{2F1AC8C7-DBC1-4B46-BA83-D38D6E6F514D}"/>
              </a:ext>
            </a:extLst>
          </p:cNvPr>
          <p:cNvCxnSpPr>
            <a:cxnSpLocks noChangeShapeType="1"/>
          </p:cNvCxnSpPr>
          <p:nvPr/>
        </p:nvCxnSpPr>
        <p:spPr bwMode="auto">
          <a:xfrm>
            <a:off x="0" y="0"/>
            <a:ext cx="1096963"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29702" name="Straight Connector 27">
            <a:extLst>
              <a:ext uri="{FF2B5EF4-FFF2-40B4-BE49-F238E27FC236}">
                <a16:creationId xmlns:a16="http://schemas.microsoft.com/office/drawing/2014/main" id="{7A9DE184-BFB8-9A4C-8FBB-B4350F1B0169}"/>
              </a:ext>
            </a:extLst>
          </p:cNvPr>
          <p:cNvCxnSpPr>
            <a:cxnSpLocks noChangeShapeType="1"/>
          </p:cNvCxnSpPr>
          <p:nvPr/>
        </p:nvCxnSpPr>
        <p:spPr bwMode="auto">
          <a:xfrm>
            <a:off x="0" y="0"/>
            <a:ext cx="1096963"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29703" name="Rectangle 1628">
            <a:extLst>
              <a:ext uri="{FF2B5EF4-FFF2-40B4-BE49-F238E27FC236}">
                <a16:creationId xmlns:a16="http://schemas.microsoft.com/office/drawing/2014/main" id="{460DF031-B02B-F540-A0E3-59A191882A20}"/>
              </a:ext>
            </a:extLst>
          </p:cNvPr>
          <p:cNvSpPr>
            <a:spLocks noChangeArrowheads="1"/>
          </p:cNvSpPr>
          <p:nvPr/>
        </p:nvSpPr>
        <p:spPr bwMode="auto">
          <a:xfrm>
            <a:off x="0" y="4953000"/>
            <a:ext cx="13609638" cy="1524000"/>
          </a:xfrm>
          <a:prstGeom prst="rect">
            <a:avLst/>
          </a:prstGeom>
          <a:solidFill>
            <a:srgbClr val="99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295277" tIns="147638" rIns="295277" bIns="147638" anchor="ctr"/>
          <a:lstStyle>
            <a:lvl1pPr defTabSz="4556125">
              <a:spcBef>
                <a:spcPct val="20000"/>
              </a:spcBef>
              <a:buChar char="•"/>
              <a:defRPr sz="13900">
                <a:solidFill>
                  <a:schemeClr val="tx1"/>
                </a:solidFill>
                <a:latin typeface="Times New Roman" panose="02020603050405020304" pitchFamily="18" charset="0"/>
                <a:ea typeface="MS PGothic" panose="020B0600070205080204" pitchFamily="34" charset="-128"/>
              </a:defRPr>
            </a:lvl1pPr>
            <a:lvl2pPr marL="742950" indent="-285750" defTabSz="4556125">
              <a:spcBef>
                <a:spcPct val="20000"/>
              </a:spcBef>
              <a:buChar char="–"/>
              <a:defRPr sz="12000">
                <a:solidFill>
                  <a:schemeClr val="tx1"/>
                </a:solidFill>
                <a:latin typeface="Times New Roman" panose="02020603050405020304" pitchFamily="18" charset="0"/>
                <a:ea typeface="MS PGothic" panose="020B0600070205080204" pitchFamily="34" charset="-128"/>
              </a:defRPr>
            </a:lvl2pPr>
            <a:lvl3pPr marL="1143000" indent="-228600" defTabSz="4556125">
              <a:spcBef>
                <a:spcPct val="20000"/>
              </a:spcBef>
              <a:buChar char="•"/>
              <a:defRPr sz="10600">
                <a:solidFill>
                  <a:schemeClr val="tx1"/>
                </a:solidFill>
                <a:latin typeface="Times New Roman" panose="02020603050405020304" pitchFamily="18" charset="0"/>
                <a:ea typeface="MS PGothic" panose="020B0600070205080204" pitchFamily="34" charset="-128"/>
              </a:defRPr>
            </a:lvl3pPr>
            <a:lvl4pPr marL="1600200" indent="-228600" defTabSz="4556125">
              <a:spcBef>
                <a:spcPct val="20000"/>
              </a:spcBef>
              <a:buChar char="–"/>
              <a:defRPr>
                <a:solidFill>
                  <a:schemeClr val="tx1"/>
                </a:solidFill>
                <a:latin typeface="Times New Roman" panose="02020603050405020304" pitchFamily="18" charset="0"/>
                <a:ea typeface="MS PGothic" panose="020B0600070205080204" pitchFamily="34" charset="-128"/>
              </a:defRPr>
            </a:lvl4pPr>
            <a:lvl5pPr marL="2057400" indent="-228600" defTabSz="4556125">
              <a:spcBef>
                <a:spcPct val="20000"/>
              </a:spcBef>
              <a:buChar char="»"/>
              <a:defRPr>
                <a:solidFill>
                  <a:schemeClr val="tx1"/>
                </a:solidFill>
                <a:latin typeface="Times New Roman" panose="02020603050405020304" pitchFamily="18" charset="0"/>
                <a:ea typeface="MS PGothic" panose="020B0600070205080204" pitchFamily="34" charset="-128"/>
              </a:defRPr>
            </a:lvl5pPr>
            <a:lvl6pPr marL="2514600" indent="-228600" defTabSz="4556125"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6pPr>
            <a:lvl7pPr marL="2971800" indent="-228600" defTabSz="4556125"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7pPr>
            <a:lvl8pPr marL="3429000" indent="-228600" defTabSz="4556125"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8pPr>
            <a:lvl9pPr marL="3886200" indent="-228600" defTabSz="4556125"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en-US" altLang="en-US" sz="5800" b="1">
                <a:solidFill>
                  <a:srgbClr val="F7DB09"/>
                </a:solidFill>
                <a:latin typeface="Calibri" panose="020F0502020204030204" pitchFamily="34" charset="0"/>
              </a:rPr>
              <a:t>Introduction/Background</a:t>
            </a:r>
          </a:p>
        </p:txBody>
      </p:sp>
      <p:cxnSp>
        <p:nvCxnSpPr>
          <p:cNvPr id="29704" name="Straight Connector 28">
            <a:extLst>
              <a:ext uri="{FF2B5EF4-FFF2-40B4-BE49-F238E27FC236}">
                <a16:creationId xmlns:a16="http://schemas.microsoft.com/office/drawing/2014/main" id="{DD4EAD26-B53E-D54D-B836-224093406AE2}"/>
              </a:ext>
            </a:extLst>
          </p:cNvPr>
          <p:cNvCxnSpPr>
            <a:cxnSpLocks noChangeShapeType="1"/>
          </p:cNvCxnSpPr>
          <p:nvPr/>
        </p:nvCxnSpPr>
        <p:spPr bwMode="auto">
          <a:xfrm>
            <a:off x="0" y="0"/>
            <a:ext cx="1096963"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29705" name="Rectangle 4">
            <a:extLst>
              <a:ext uri="{FF2B5EF4-FFF2-40B4-BE49-F238E27FC236}">
                <a16:creationId xmlns:a16="http://schemas.microsoft.com/office/drawing/2014/main" id="{73FFADC7-59FF-A348-AEBE-D363E8B741E8}"/>
              </a:ext>
            </a:extLst>
          </p:cNvPr>
          <p:cNvSpPr>
            <a:spLocks noChangeArrowheads="1"/>
          </p:cNvSpPr>
          <p:nvPr/>
        </p:nvSpPr>
        <p:spPr bwMode="auto">
          <a:xfrm>
            <a:off x="0" y="0"/>
            <a:ext cx="43891200" cy="3802063"/>
          </a:xfrm>
          <a:prstGeom prst="rect">
            <a:avLst/>
          </a:prstGeom>
          <a:solidFill>
            <a:srgbClr val="991B1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5549" tIns="227779" rIns="455549" bIns="227779">
            <a:spAutoFit/>
          </a:bodyPr>
          <a:lstStyle>
            <a:lvl1pPr defTabSz="1409700">
              <a:spcBef>
                <a:spcPct val="20000"/>
              </a:spcBef>
              <a:buChar char="•"/>
              <a:defRPr sz="13900">
                <a:solidFill>
                  <a:schemeClr val="tx1"/>
                </a:solidFill>
                <a:latin typeface="Times New Roman" panose="02020603050405020304" pitchFamily="18" charset="0"/>
                <a:ea typeface="MS PGothic" panose="020B0600070205080204" pitchFamily="34" charset="-128"/>
              </a:defRPr>
            </a:lvl1pPr>
            <a:lvl2pPr marL="742950" indent="-285750" defTabSz="1409700">
              <a:spcBef>
                <a:spcPct val="20000"/>
              </a:spcBef>
              <a:buChar char="–"/>
              <a:defRPr sz="12000">
                <a:solidFill>
                  <a:schemeClr val="tx1"/>
                </a:solidFill>
                <a:latin typeface="Times New Roman" panose="02020603050405020304" pitchFamily="18" charset="0"/>
                <a:ea typeface="MS PGothic" panose="020B0600070205080204" pitchFamily="34" charset="-128"/>
              </a:defRPr>
            </a:lvl2pPr>
            <a:lvl3pPr marL="1143000" indent="-228600" defTabSz="1409700">
              <a:spcBef>
                <a:spcPct val="20000"/>
              </a:spcBef>
              <a:buChar char="•"/>
              <a:defRPr sz="10600">
                <a:solidFill>
                  <a:schemeClr val="tx1"/>
                </a:solidFill>
                <a:latin typeface="Times New Roman" panose="02020603050405020304" pitchFamily="18" charset="0"/>
                <a:ea typeface="MS PGothic" panose="020B0600070205080204" pitchFamily="34" charset="-128"/>
              </a:defRPr>
            </a:lvl3pPr>
            <a:lvl4pPr marL="1600200" indent="-228600" defTabSz="1409700">
              <a:spcBef>
                <a:spcPct val="20000"/>
              </a:spcBef>
              <a:buChar char="–"/>
              <a:defRPr>
                <a:solidFill>
                  <a:schemeClr val="tx1"/>
                </a:solidFill>
                <a:latin typeface="Times New Roman" panose="02020603050405020304" pitchFamily="18" charset="0"/>
                <a:ea typeface="MS PGothic" panose="020B0600070205080204" pitchFamily="34" charset="-128"/>
              </a:defRPr>
            </a:lvl4pPr>
            <a:lvl5pPr marL="2057400" indent="-228600" defTabSz="1409700">
              <a:spcBef>
                <a:spcPct val="20000"/>
              </a:spcBef>
              <a:buChar char="»"/>
              <a:defRPr>
                <a:solidFill>
                  <a:schemeClr val="tx1"/>
                </a:solidFill>
                <a:latin typeface="Times New Roman" panose="02020603050405020304" pitchFamily="18" charset="0"/>
                <a:ea typeface="MS PGothic" panose="020B0600070205080204" pitchFamily="34" charset="-128"/>
              </a:defRPr>
            </a:lvl5pPr>
            <a:lvl6pPr marL="2514600" indent="-228600" defTabSz="1409700"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6pPr>
            <a:lvl7pPr marL="2971800" indent="-228600" defTabSz="1409700"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7pPr>
            <a:lvl8pPr marL="3429000" indent="-228600" defTabSz="1409700"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8pPr>
            <a:lvl9pPr marL="3886200" indent="-228600" defTabSz="1409700"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en-US" altLang="en-US" sz="11500" b="1">
                <a:solidFill>
                  <a:srgbClr val="FFFFFF"/>
                </a:solidFill>
                <a:latin typeface="Calibri" panose="020F0502020204030204" pitchFamily="34" charset="0"/>
              </a:rPr>
              <a:t>Your Title Here</a:t>
            </a:r>
            <a:endParaRPr lang="en-US" altLang="ja-JP" sz="11500" b="1">
              <a:solidFill>
                <a:srgbClr val="FFFFFF"/>
              </a:solidFill>
              <a:latin typeface="Baskerville Old Face" panose="02020602080505020303" pitchFamily="18" charset="77"/>
            </a:endParaRPr>
          </a:p>
          <a:p>
            <a:pPr algn="ctr" eaLnBrk="1" hangingPunct="1">
              <a:spcBef>
                <a:spcPct val="0"/>
              </a:spcBef>
              <a:buFontTx/>
              <a:buNone/>
            </a:pPr>
            <a:r>
              <a:rPr lang="en-US" altLang="en-US" sz="5800">
                <a:solidFill>
                  <a:srgbClr val="FFFFFF"/>
                </a:solidFill>
                <a:latin typeface="Calibri" panose="020F0502020204030204" pitchFamily="34" charset="0"/>
              </a:rPr>
              <a:t>Author 1, MD</a:t>
            </a:r>
            <a:r>
              <a:rPr lang="en-US" altLang="en-US" sz="5800" baseline="30000">
                <a:solidFill>
                  <a:srgbClr val="FFFFFF"/>
                </a:solidFill>
                <a:latin typeface="Calibri" panose="020F0502020204030204" pitchFamily="34" charset="0"/>
              </a:rPr>
              <a:t>1</a:t>
            </a:r>
            <a:r>
              <a:rPr lang="en-US" altLang="en-US" sz="5800">
                <a:solidFill>
                  <a:srgbClr val="FFFFFF"/>
                </a:solidFill>
                <a:latin typeface="Calibri" panose="020F0502020204030204" pitchFamily="34" charset="0"/>
              </a:rPr>
              <a:t>, Author 2, MD</a:t>
            </a:r>
            <a:r>
              <a:rPr lang="en-US" altLang="en-US" sz="5800" baseline="30000">
                <a:solidFill>
                  <a:srgbClr val="FFFFFF"/>
                </a:solidFill>
                <a:latin typeface="Calibri" panose="020F0502020204030204" pitchFamily="34" charset="0"/>
              </a:rPr>
              <a:t>2</a:t>
            </a:r>
            <a:r>
              <a:rPr lang="en-US" altLang="en-US" sz="5800">
                <a:solidFill>
                  <a:srgbClr val="FFFFFF"/>
                </a:solidFill>
                <a:latin typeface="Calibri" panose="020F0502020204030204" pitchFamily="34" charset="0"/>
              </a:rPr>
              <a:t>, Author 3, MD</a:t>
            </a:r>
            <a:r>
              <a:rPr lang="en-US" altLang="en-US" sz="5800" baseline="30000">
                <a:solidFill>
                  <a:srgbClr val="FFFFFF"/>
                </a:solidFill>
                <a:latin typeface="Calibri" panose="020F0502020204030204" pitchFamily="34" charset="0"/>
              </a:rPr>
              <a:t>3</a:t>
            </a:r>
            <a:r>
              <a:rPr lang="en-US" altLang="en-US" sz="5800">
                <a:solidFill>
                  <a:srgbClr val="FFFFFF"/>
                </a:solidFill>
                <a:latin typeface="Calibri" panose="020F0502020204030204" pitchFamily="34" charset="0"/>
              </a:rPr>
              <a:t>, etc</a:t>
            </a:r>
          </a:p>
          <a:p>
            <a:pPr algn="ctr" eaLnBrk="1" hangingPunct="1">
              <a:spcBef>
                <a:spcPct val="0"/>
              </a:spcBef>
              <a:buFontTx/>
              <a:buNone/>
            </a:pPr>
            <a:r>
              <a:rPr lang="en-US" altLang="en-US" sz="4300">
                <a:solidFill>
                  <a:srgbClr val="FFFFFF"/>
                </a:solidFill>
                <a:latin typeface="Calibri" panose="020F0502020204030204" pitchFamily="34" charset="0"/>
              </a:rPr>
              <a:t>Keck School of Medicine, </a:t>
            </a:r>
            <a:r>
              <a:rPr lang="en-US" altLang="en-US" sz="4300" baseline="30000">
                <a:solidFill>
                  <a:srgbClr val="FFFFFF"/>
                </a:solidFill>
                <a:latin typeface="Calibri" panose="020F0502020204030204" pitchFamily="34" charset="0"/>
              </a:rPr>
              <a:t>1</a:t>
            </a:r>
            <a:r>
              <a:rPr lang="en-US" altLang="en-US" sz="4300">
                <a:solidFill>
                  <a:srgbClr val="FFFFFF"/>
                </a:solidFill>
                <a:latin typeface="Calibri" panose="020F0502020204030204" pitchFamily="34" charset="0"/>
              </a:rPr>
              <a:t>Departments of Internal Medicine and Pediatrics, </a:t>
            </a:r>
            <a:r>
              <a:rPr lang="en-US" altLang="en-US" sz="4300" baseline="30000">
                <a:solidFill>
                  <a:srgbClr val="FFFFFF"/>
                </a:solidFill>
                <a:latin typeface="Calibri" panose="020F0502020204030204" pitchFamily="34" charset="0"/>
              </a:rPr>
              <a:t>2</a:t>
            </a:r>
            <a:r>
              <a:rPr lang="en-US" altLang="en-US" sz="4300">
                <a:solidFill>
                  <a:srgbClr val="FFFFFF"/>
                </a:solidFill>
                <a:latin typeface="Calibri" panose="020F0502020204030204" pitchFamily="34" charset="0"/>
              </a:rPr>
              <a:t>Department of Family Medicine,</a:t>
            </a:r>
            <a:r>
              <a:rPr lang="en-US" altLang="en-US" sz="4300" baseline="30000">
                <a:solidFill>
                  <a:srgbClr val="FFFFFF"/>
                </a:solidFill>
                <a:latin typeface="Calibri" panose="020F0502020204030204" pitchFamily="34" charset="0"/>
              </a:rPr>
              <a:t> 3</a:t>
            </a:r>
            <a:r>
              <a:rPr lang="en-US" altLang="en-US" sz="4300">
                <a:solidFill>
                  <a:srgbClr val="FFFFFF"/>
                </a:solidFill>
                <a:latin typeface="Calibri" panose="020F0502020204030204" pitchFamily="34" charset="0"/>
              </a:rPr>
              <a:t>Division of Medical Education,  Los Angeles, CA, USA</a:t>
            </a:r>
          </a:p>
        </p:txBody>
      </p:sp>
      <p:cxnSp>
        <p:nvCxnSpPr>
          <p:cNvPr id="29706" name="Straight Connector 29">
            <a:extLst>
              <a:ext uri="{FF2B5EF4-FFF2-40B4-BE49-F238E27FC236}">
                <a16:creationId xmlns:a16="http://schemas.microsoft.com/office/drawing/2014/main" id="{8E2B30DF-EBFC-B845-B7AB-B93899330C96}"/>
              </a:ext>
            </a:extLst>
          </p:cNvPr>
          <p:cNvCxnSpPr>
            <a:cxnSpLocks noChangeShapeType="1"/>
          </p:cNvCxnSpPr>
          <p:nvPr/>
        </p:nvCxnSpPr>
        <p:spPr bwMode="auto">
          <a:xfrm>
            <a:off x="0" y="0"/>
            <a:ext cx="1096963"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29707" name="Straight Connector 30">
            <a:extLst>
              <a:ext uri="{FF2B5EF4-FFF2-40B4-BE49-F238E27FC236}">
                <a16:creationId xmlns:a16="http://schemas.microsoft.com/office/drawing/2014/main" id="{1577E6E6-BF5B-584D-BB23-5AD2E9FD9CA9}"/>
              </a:ext>
            </a:extLst>
          </p:cNvPr>
          <p:cNvCxnSpPr>
            <a:cxnSpLocks noChangeShapeType="1"/>
          </p:cNvCxnSpPr>
          <p:nvPr/>
        </p:nvCxnSpPr>
        <p:spPr bwMode="auto">
          <a:xfrm>
            <a:off x="0" y="0"/>
            <a:ext cx="0" cy="1646238"/>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cxnSp>
      <p:sp>
        <p:nvSpPr>
          <p:cNvPr id="29708" name="Rectangle 1817">
            <a:extLst>
              <a:ext uri="{FF2B5EF4-FFF2-40B4-BE49-F238E27FC236}">
                <a16:creationId xmlns:a16="http://schemas.microsoft.com/office/drawing/2014/main" id="{EA3EC792-01A4-0F42-B51C-E3EC7D2CCB08}"/>
              </a:ext>
            </a:extLst>
          </p:cNvPr>
          <p:cNvSpPr>
            <a:spLocks noChangeArrowheads="1"/>
          </p:cNvSpPr>
          <p:nvPr/>
        </p:nvSpPr>
        <p:spPr bwMode="auto">
          <a:xfrm>
            <a:off x="-7938" y="39806563"/>
            <a:ext cx="595313"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95277" tIns="147638" rIns="295277" bIns="147638" anchor="ctr">
            <a:spAutoFit/>
          </a:bodyPr>
          <a:lstStyle>
            <a:lvl1pPr defTabSz="2947988">
              <a:spcBef>
                <a:spcPct val="20000"/>
              </a:spcBef>
              <a:buChar char="•"/>
              <a:defRPr sz="13900">
                <a:solidFill>
                  <a:schemeClr val="tx1"/>
                </a:solidFill>
                <a:latin typeface="Times New Roman" panose="02020603050405020304" pitchFamily="18" charset="0"/>
                <a:ea typeface="MS PGothic" panose="020B0600070205080204" pitchFamily="34" charset="-128"/>
              </a:defRPr>
            </a:lvl1pPr>
            <a:lvl2pPr marL="742950" indent="-285750" defTabSz="2947988">
              <a:spcBef>
                <a:spcPct val="20000"/>
              </a:spcBef>
              <a:buChar char="–"/>
              <a:defRPr sz="12000">
                <a:solidFill>
                  <a:schemeClr val="tx1"/>
                </a:solidFill>
                <a:latin typeface="Times New Roman" panose="02020603050405020304" pitchFamily="18" charset="0"/>
                <a:ea typeface="MS PGothic" panose="020B0600070205080204" pitchFamily="34" charset="-128"/>
              </a:defRPr>
            </a:lvl2pPr>
            <a:lvl3pPr marL="1143000" indent="-228600" defTabSz="2947988">
              <a:spcBef>
                <a:spcPct val="20000"/>
              </a:spcBef>
              <a:buChar char="•"/>
              <a:defRPr sz="10600">
                <a:solidFill>
                  <a:schemeClr val="tx1"/>
                </a:solidFill>
                <a:latin typeface="Times New Roman" panose="02020603050405020304" pitchFamily="18" charset="0"/>
                <a:ea typeface="MS PGothic" panose="020B0600070205080204" pitchFamily="34" charset="-128"/>
              </a:defRPr>
            </a:lvl3pPr>
            <a:lvl4pPr marL="1600200" indent="-228600" defTabSz="2947988">
              <a:spcBef>
                <a:spcPct val="20000"/>
              </a:spcBef>
              <a:buChar char="–"/>
              <a:defRPr>
                <a:solidFill>
                  <a:schemeClr val="tx1"/>
                </a:solidFill>
                <a:latin typeface="Times New Roman" panose="02020603050405020304" pitchFamily="18" charset="0"/>
                <a:ea typeface="MS PGothic" panose="020B0600070205080204" pitchFamily="34" charset="-128"/>
              </a:defRPr>
            </a:lvl4pPr>
            <a:lvl5pPr marL="2057400" indent="-228600" defTabSz="2947988">
              <a:spcBef>
                <a:spcPct val="20000"/>
              </a:spcBef>
              <a:buChar char="»"/>
              <a:defRPr>
                <a:solidFill>
                  <a:schemeClr val="tx1"/>
                </a:solidFill>
                <a:latin typeface="Times New Roman" panose="02020603050405020304" pitchFamily="18" charset="0"/>
                <a:ea typeface="MS PGothic" panose="020B0600070205080204" pitchFamily="34" charset="-128"/>
              </a:defRPr>
            </a:lvl5pPr>
            <a:lvl6pPr marL="2514600" indent="-228600" defTabSz="2947988"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6pPr>
            <a:lvl7pPr marL="2971800" indent="-228600" defTabSz="2947988"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7pPr>
            <a:lvl8pPr marL="3429000" indent="-228600" defTabSz="2947988"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8pPr>
            <a:lvl9pPr marL="3886200" indent="-228600" defTabSz="2947988"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7700">
              <a:solidFill>
                <a:srgbClr val="000000"/>
              </a:solidFill>
              <a:cs typeface="Arial" panose="020B0604020202020204" pitchFamily="34" charset="0"/>
            </a:endParaRPr>
          </a:p>
        </p:txBody>
      </p:sp>
      <p:sp>
        <p:nvSpPr>
          <p:cNvPr id="29709" name="Rectangle 2000">
            <a:extLst>
              <a:ext uri="{FF2B5EF4-FFF2-40B4-BE49-F238E27FC236}">
                <a16:creationId xmlns:a16="http://schemas.microsoft.com/office/drawing/2014/main" id="{6D090B26-93F7-8448-AC27-354B09AECBAF}"/>
              </a:ext>
            </a:extLst>
          </p:cNvPr>
          <p:cNvSpPr>
            <a:spLocks noChangeArrowheads="1"/>
          </p:cNvSpPr>
          <p:nvPr/>
        </p:nvSpPr>
        <p:spPr bwMode="auto">
          <a:xfrm>
            <a:off x="-7938" y="39806563"/>
            <a:ext cx="595313"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95277" tIns="147638" rIns="295277" bIns="147638" anchor="ctr">
            <a:spAutoFit/>
          </a:bodyPr>
          <a:lstStyle>
            <a:lvl1pPr defTabSz="2947988">
              <a:spcBef>
                <a:spcPct val="20000"/>
              </a:spcBef>
              <a:buChar char="•"/>
              <a:defRPr sz="13900">
                <a:solidFill>
                  <a:schemeClr val="tx1"/>
                </a:solidFill>
                <a:latin typeface="Times New Roman" panose="02020603050405020304" pitchFamily="18" charset="0"/>
                <a:ea typeface="MS PGothic" panose="020B0600070205080204" pitchFamily="34" charset="-128"/>
              </a:defRPr>
            </a:lvl1pPr>
            <a:lvl2pPr marL="742950" indent="-285750" defTabSz="2947988">
              <a:spcBef>
                <a:spcPct val="20000"/>
              </a:spcBef>
              <a:buChar char="–"/>
              <a:defRPr sz="12000">
                <a:solidFill>
                  <a:schemeClr val="tx1"/>
                </a:solidFill>
                <a:latin typeface="Times New Roman" panose="02020603050405020304" pitchFamily="18" charset="0"/>
                <a:ea typeface="MS PGothic" panose="020B0600070205080204" pitchFamily="34" charset="-128"/>
              </a:defRPr>
            </a:lvl2pPr>
            <a:lvl3pPr marL="1143000" indent="-228600" defTabSz="2947988">
              <a:spcBef>
                <a:spcPct val="20000"/>
              </a:spcBef>
              <a:buChar char="•"/>
              <a:defRPr sz="10600">
                <a:solidFill>
                  <a:schemeClr val="tx1"/>
                </a:solidFill>
                <a:latin typeface="Times New Roman" panose="02020603050405020304" pitchFamily="18" charset="0"/>
                <a:ea typeface="MS PGothic" panose="020B0600070205080204" pitchFamily="34" charset="-128"/>
              </a:defRPr>
            </a:lvl3pPr>
            <a:lvl4pPr marL="1600200" indent="-228600" defTabSz="2947988">
              <a:spcBef>
                <a:spcPct val="20000"/>
              </a:spcBef>
              <a:buChar char="–"/>
              <a:defRPr>
                <a:solidFill>
                  <a:schemeClr val="tx1"/>
                </a:solidFill>
                <a:latin typeface="Times New Roman" panose="02020603050405020304" pitchFamily="18" charset="0"/>
                <a:ea typeface="MS PGothic" panose="020B0600070205080204" pitchFamily="34" charset="-128"/>
              </a:defRPr>
            </a:lvl4pPr>
            <a:lvl5pPr marL="2057400" indent="-228600" defTabSz="2947988">
              <a:spcBef>
                <a:spcPct val="20000"/>
              </a:spcBef>
              <a:buChar char="»"/>
              <a:defRPr>
                <a:solidFill>
                  <a:schemeClr val="tx1"/>
                </a:solidFill>
                <a:latin typeface="Times New Roman" panose="02020603050405020304" pitchFamily="18" charset="0"/>
                <a:ea typeface="MS PGothic" panose="020B0600070205080204" pitchFamily="34" charset="-128"/>
              </a:defRPr>
            </a:lvl5pPr>
            <a:lvl6pPr marL="2514600" indent="-228600" defTabSz="2947988"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6pPr>
            <a:lvl7pPr marL="2971800" indent="-228600" defTabSz="2947988"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7pPr>
            <a:lvl8pPr marL="3429000" indent="-228600" defTabSz="2947988"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8pPr>
            <a:lvl9pPr marL="3886200" indent="-228600" defTabSz="2947988"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7700">
              <a:solidFill>
                <a:srgbClr val="000000"/>
              </a:solidFill>
              <a:cs typeface="Arial" panose="020B0604020202020204" pitchFamily="34" charset="0"/>
            </a:endParaRPr>
          </a:p>
        </p:txBody>
      </p:sp>
      <p:sp>
        <p:nvSpPr>
          <p:cNvPr id="29710" name="Rectangle 2190">
            <a:extLst>
              <a:ext uri="{FF2B5EF4-FFF2-40B4-BE49-F238E27FC236}">
                <a16:creationId xmlns:a16="http://schemas.microsoft.com/office/drawing/2014/main" id="{D0894498-B09E-FA41-881D-B18C33158530}"/>
              </a:ext>
            </a:extLst>
          </p:cNvPr>
          <p:cNvSpPr>
            <a:spLocks noChangeArrowheads="1"/>
          </p:cNvSpPr>
          <p:nvPr/>
        </p:nvSpPr>
        <p:spPr bwMode="auto">
          <a:xfrm>
            <a:off x="-7938" y="39806563"/>
            <a:ext cx="595313"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95277" tIns="147638" rIns="295277" bIns="147638" anchor="ctr">
            <a:spAutoFit/>
          </a:bodyPr>
          <a:lstStyle>
            <a:lvl1pPr defTabSz="2947988">
              <a:spcBef>
                <a:spcPct val="20000"/>
              </a:spcBef>
              <a:buChar char="•"/>
              <a:defRPr sz="13900">
                <a:solidFill>
                  <a:schemeClr val="tx1"/>
                </a:solidFill>
                <a:latin typeface="Times New Roman" panose="02020603050405020304" pitchFamily="18" charset="0"/>
                <a:ea typeface="MS PGothic" panose="020B0600070205080204" pitchFamily="34" charset="-128"/>
              </a:defRPr>
            </a:lvl1pPr>
            <a:lvl2pPr marL="742950" indent="-285750" defTabSz="2947988">
              <a:spcBef>
                <a:spcPct val="20000"/>
              </a:spcBef>
              <a:buChar char="–"/>
              <a:defRPr sz="12000">
                <a:solidFill>
                  <a:schemeClr val="tx1"/>
                </a:solidFill>
                <a:latin typeface="Times New Roman" panose="02020603050405020304" pitchFamily="18" charset="0"/>
                <a:ea typeface="MS PGothic" panose="020B0600070205080204" pitchFamily="34" charset="-128"/>
              </a:defRPr>
            </a:lvl2pPr>
            <a:lvl3pPr marL="1143000" indent="-228600" defTabSz="2947988">
              <a:spcBef>
                <a:spcPct val="20000"/>
              </a:spcBef>
              <a:buChar char="•"/>
              <a:defRPr sz="10600">
                <a:solidFill>
                  <a:schemeClr val="tx1"/>
                </a:solidFill>
                <a:latin typeface="Times New Roman" panose="02020603050405020304" pitchFamily="18" charset="0"/>
                <a:ea typeface="MS PGothic" panose="020B0600070205080204" pitchFamily="34" charset="-128"/>
              </a:defRPr>
            </a:lvl3pPr>
            <a:lvl4pPr marL="1600200" indent="-228600" defTabSz="2947988">
              <a:spcBef>
                <a:spcPct val="20000"/>
              </a:spcBef>
              <a:buChar char="–"/>
              <a:defRPr>
                <a:solidFill>
                  <a:schemeClr val="tx1"/>
                </a:solidFill>
                <a:latin typeface="Times New Roman" panose="02020603050405020304" pitchFamily="18" charset="0"/>
                <a:ea typeface="MS PGothic" panose="020B0600070205080204" pitchFamily="34" charset="-128"/>
              </a:defRPr>
            </a:lvl4pPr>
            <a:lvl5pPr marL="2057400" indent="-228600" defTabSz="2947988">
              <a:spcBef>
                <a:spcPct val="20000"/>
              </a:spcBef>
              <a:buChar char="»"/>
              <a:defRPr>
                <a:solidFill>
                  <a:schemeClr val="tx1"/>
                </a:solidFill>
                <a:latin typeface="Times New Roman" panose="02020603050405020304" pitchFamily="18" charset="0"/>
                <a:ea typeface="MS PGothic" panose="020B0600070205080204" pitchFamily="34" charset="-128"/>
              </a:defRPr>
            </a:lvl5pPr>
            <a:lvl6pPr marL="2514600" indent="-228600" defTabSz="2947988"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6pPr>
            <a:lvl7pPr marL="2971800" indent="-228600" defTabSz="2947988"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7pPr>
            <a:lvl8pPr marL="3429000" indent="-228600" defTabSz="2947988"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8pPr>
            <a:lvl9pPr marL="3886200" indent="-228600" defTabSz="2947988"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7700">
              <a:solidFill>
                <a:srgbClr val="000000"/>
              </a:solidFill>
              <a:cs typeface="Arial" panose="020B0604020202020204" pitchFamily="34" charset="0"/>
            </a:endParaRPr>
          </a:p>
        </p:txBody>
      </p:sp>
      <p:sp>
        <p:nvSpPr>
          <p:cNvPr id="29711" name="Rectangle 2393">
            <a:extLst>
              <a:ext uri="{FF2B5EF4-FFF2-40B4-BE49-F238E27FC236}">
                <a16:creationId xmlns:a16="http://schemas.microsoft.com/office/drawing/2014/main" id="{D295FCBF-3AB4-F044-8BFD-D6E42B6135CE}"/>
              </a:ext>
            </a:extLst>
          </p:cNvPr>
          <p:cNvSpPr>
            <a:spLocks noChangeArrowheads="1"/>
          </p:cNvSpPr>
          <p:nvPr/>
        </p:nvSpPr>
        <p:spPr bwMode="auto">
          <a:xfrm>
            <a:off x="-7938" y="39806563"/>
            <a:ext cx="595313"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95277" tIns="147638" rIns="295277" bIns="147638" anchor="ctr">
            <a:spAutoFit/>
          </a:bodyPr>
          <a:lstStyle>
            <a:lvl1pPr defTabSz="2947988">
              <a:spcBef>
                <a:spcPct val="20000"/>
              </a:spcBef>
              <a:buChar char="•"/>
              <a:defRPr sz="13900">
                <a:solidFill>
                  <a:schemeClr val="tx1"/>
                </a:solidFill>
                <a:latin typeface="Times New Roman" panose="02020603050405020304" pitchFamily="18" charset="0"/>
                <a:ea typeface="MS PGothic" panose="020B0600070205080204" pitchFamily="34" charset="-128"/>
              </a:defRPr>
            </a:lvl1pPr>
            <a:lvl2pPr marL="742950" indent="-285750" defTabSz="2947988">
              <a:spcBef>
                <a:spcPct val="20000"/>
              </a:spcBef>
              <a:buChar char="–"/>
              <a:defRPr sz="12000">
                <a:solidFill>
                  <a:schemeClr val="tx1"/>
                </a:solidFill>
                <a:latin typeface="Times New Roman" panose="02020603050405020304" pitchFamily="18" charset="0"/>
                <a:ea typeface="MS PGothic" panose="020B0600070205080204" pitchFamily="34" charset="-128"/>
              </a:defRPr>
            </a:lvl2pPr>
            <a:lvl3pPr marL="1143000" indent="-228600" defTabSz="2947988">
              <a:spcBef>
                <a:spcPct val="20000"/>
              </a:spcBef>
              <a:buChar char="•"/>
              <a:defRPr sz="10600">
                <a:solidFill>
                  <a:schemeClr val="tx1"/>
                </a:solidFill>
                <a:latin typeface="Times New Roman" panose="02020603050405020304" pitchFamily="18" charset="0"/>
                <a:ea typeface="MS PGothic" panose="020B0600070205080204" pitchFamily="34" charset="-128"/>
              </a:defRPr>
            </a:lvl3pPr>
            <a:lvl4pPr marL="1600200" indent="-228600" defTabSz="2947988">
              <a:spcBef>
                <a:spcPct val="20000"/>
              </a:spcBef>
              <a:buChar char="–"/>
              <a:defRPr>
                <a:solidFill>
                  <a:schemeClr val="tx1"/>
                </a:solidFill>
                <a:latin typeface="Times New Roman" panose="02020603050405020304" pitchFamily="18" charset="0"/>
                <a:ea typeface="MS PGothic" panose="020B0600070205080204" pitchFamily="34" charset="-128"/>
              </a:defRPr>
            </a:lvl4pPr>
            <a:lvl5pPr marL="2057400" indent="-228600" defTabSz="2947988">
              <a:spcBef>
                <a:spcPct val="20000"/>
              </a:spcBef>
              <a:buChar char="»"/>
              <a:defRPr>
                <a:solidFill>
                  <a:schemeClr val="tx1"/>
                </a:solidFill>
                <a:latin typeface="Times New Roman" panose="02020603050405020304" pitchFamily="18" charset="0"/>
                <a:ea typeface="MS PGothic" panose="020B0600070205080204" pitchFamily="34" charset="-128"/>
              </a:defRPr>
            </a:lvl5pPr>
            <a:lvl6pPr marL="2514600" indent="-228600" defTabSz="2947988"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6pPr>
            <a:lvl7pPr marL="2971800" indent="-228600" defTabSz="2947988"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7pPr>
            <a:lvl8pPr marL="3429000" indent="-228600" defTabSz="2947988"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8pPr>
            <a:lvl9pPr marL="3886200" indent="-228600" defTabSz="2947988"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7700">
              <a:solidFill>
                <a:srgbClr val="000000"/>
              </a:solidFill>
              <a:cs typeface="Arial" panose="020B0604020202020204" pitchFamily="34" charset="0"/>
            </a:endParaRPr>
          </a:p>
        </p:txBody>
      </p:sp>
      <p:cxnSp>
        <p:nvCxnSpPr>
          <p:cNvPr id="29712" name="Straight Connector 32">
            <a:extLst>
              <a:ext uri="{FF2B5EF4-FFF2-40B4-BE49-F238E27FC236}">
                <a16:creationId xmlns:a16="http://schemas.microsoft.com/office/drawing/2014/main" id="{95D866FB-4FA5-F147-A404-A663AC1C3252}"/>
              </a:ext>
            </a:extLst>
          </p:cNvPr>
          <p:cNvCxnSpPr>
            <a:cxnSpLocks noChangeShapeType="1"/>
          </p:cNvCxnSpPr>
          <p:nvPr/>
        </p:nvCxnSpPr>
        <p:spPr bwMode="auto">
          <a:xfrm>
            <a:off x="0" y="0"/>
            <a:ext cx="1096963"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29713" name="Rectangle 2901">
            <a:extLst>
              <a:ext uri="{FF2B5EF4-FFF2-40B4-BE49-F238E27FC236}">
                <a16:creationId xmlns:a16="http://schemas.microsoft.com/office/drawing/2014/main" id="{A9A44177-8D71-9740-8EDA-6EE8925A6588}"/>
              </a:ext>
            </a:extLst>
          </p:cNvPr>
          <p:cNvSpPr>
            <a:spLocks noChangeArrowheads="1"/>
          </p:cNvSpPr>
          <p:nvPr/>
        </p:nvSpPr>
        <p:spPr bwMode="auto">
          <a:xfrm>
            <a:off x="152400" y="13411200"/>
            <a:ext cx="13350875"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56125">
              <a:spcBef>
                <a:spcPct val="20000"/>
              </a:spcBef>
              <a:buChar char="•"/>
              <a:defRPr sz="13900">
                <a:solidFill>
                  <a:schemeClr val="tx1"/>
                </a:solidFill>
                <a:latin typeface="Times New Roman" panose="02020603050405020304" pitchFamily="18" charset="0"/>
                <a:ea typeface="MS PGothic" panose="020B0600070205080204" pitchFamily="34" charset="-128"/>
              </a:defRPr>
            </a:lvl1pPr>
            <a:lvl2pPr marL="742950" indent="-285750" defTabSz="4556125">
              <a:spcBef>
                <a:spcPct val="20000"/>
              </a:spcBef>
              <a:buChar char="–"/>
              <a:defRPr sz="12000">
                <a:solidFill>
                  <a:schemeClr val="tx1"/>
                </a:solidFill>
                <a:latin typeface="Times New Roman" panose="02020603050405020304" pitchFamily="18" charset="0"/>
                <a:ea typeface="MS PGothic" panose="020B0600070205080204" pitchFamily="34" charset="-128"/>
              </a:defRPr>
            </a:lvl2pPr>
            <a:lvl3pPr marL="1143000" indent="-228600" defTabSz="4556125">
              <a:spcBef>
                <a:spcPct val="20000"/>
              </a:spcBef>
              <a:buChar char="•"/>
              <a:defRPr sz="10600">
                <a:solidFill>
                  <a:schemeClr val="tx1"/>
                </a:solidFill>
                <a:latin typeface="Times New Roman" panose="02020603050405020304" pitchFamily="18" charset="0"/>
                <a:ea typeface="MS PGothic" panose="020B0600070205080204" pitchFamily="34" charset="-128"/>
              </a:defRPr>
            </a:lvl3pPr>
            <a:lvl4pPr marL="1600200" indent="-228600" defTabSz="4556125">
              <a:spcBef>
                <a:spcPct val="20000"/>
              </a:spcBef>
              <a:buChar char="–"/>
              <a:defRPr>
                <a:solidFill>
                  <a:schemeClr val="tx1"/>
                </a:solidFill>
                <a:latin typeface="Times New Roman" panose="02020603050405020304" pitchFamily="18" charset="0"/>
                <a:ea typeface="MS PGothic" panose="020B0600070205080204" pitchFamily="34" charset="-128"/>
              </a:defRPr>
            </a:lvl4pPr>
            <a:lvl5pPr marL="2057400" indent="-228600" defTabSz="4556125">
              <a:spcBef>
                <a:spcPct val="20000"/>
              </a:spcBef>
              <a:buChar char="»"/>
              <a:defRPr>
                <a:solidFill>
                  <a:schemeClr val="tx1"/>
                </a:solidFill>
                <a:latin typeface="Times New Roman" panose="02020603050405020304" pitchFamily="18" charset="0"/>
                <a:ea typeface="MS PGothic" panose="020B0600070205080204" pitchFamily="34" charset="-128"/>
              </a:defRPr>
            </a:lvl5pPr>
            <a:lvl6pPr marL="2514600" indent="-228600" defTabSz="4556125"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6pPr>
            <a:lvl7pPr marL="2971800" indent="-228600" defTabSz="4556125"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7pPr>
            <a:lvl8pPr marL="3429000" indent="-228600" defTabSz="4556125"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8pPr>
            <a:lvl9pPr marL="3886200" indent="-228600" defTabSz="4556125"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3800">
              <a:solidFill>
                <a:srgbClr val="000000"/>
              </a:solidFill>
              <a:cs typeface="Arial" panose="020B0604020202020204" pitchFamily="34" charset="0"/>
            </a:endParaRPr>
          </a:p>
        </p:txBody>
      </p:sp>
      <p:cxnSp>
        <p:nvCxnSpPr>
          <p:cNvPr id="29714" name="Straight Connector 33">
            <a:extLst>
              <a:ext uri="{FF2B5EF4-FFF2-40B4-BE49-F238E27FC236}">
                <a16:creationId xmlns:a16="http://schemas.microsoft.com/office/drawing/2014/main" id="{6AF9A4DB-684C-C448-8648-D0B5DE827FB2}"/>
              </a:ext>
            </a:extLst>
          </p:cNvPr>
          <p:cNvCxnSpPr>
            <a:cxnSpLocks noChangeShapeType="1"/>
          </p:cNvCxnSpPr>
          <p:nvPr/>
        </p:nvCxnSpPr>
        <p:spPr bwMode="auto">
          <a:xfrm>
            <a:off x="0" y="0"/>
            <a:ext cx="1096963"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29715" name="Straight Connector 34">
            <a:extLst>
              <a:ext uri="{FF2B5EF4-FFF2-40B4-BE49-F238E27FC236}">
                <a16:creationId xmlns:a16="http://schemas.microsoft.com/office/drawing/2014/main" id="{926B04E4-D964-6046-B95F-C0E8866C861B}"/>
              </a:ext>
            </a:extLst>
          </p:cNvPr>
          <p:cNvCxnSpPr>
            <a:cxnSpLocks noChangeShapeType="1"/>
          </p:cNvCxnSpPr>
          <p:nvPr/>
        </p:nvCxnSpPr>
        <p:spPr bwMode="auto">
          <a:xfrm>
            <a:off x="0" y="0"/>
            <a:ext cx="1096963"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29716" name="Straight Connector 35">
            <a:extLst>
              <a:ext uri="{FF2B5EF4-FFF2-40B4-BE49-F238E27FC236}">
                <a16:creationId xmlns:a16="http://schemas.microsoft.com/office/drawing/2014/main" id="{A5F19FFF-5385-E74D-8E8C-757172C55881}"/>
              </a:ext>
            </a:extLst>
          </p:cNvPr>
          <p:cNvCxnSpPr>
            <a:cxnSpLocks noChangeShapeType="1"/>
          </p:cNvCxnSpPr>
          <p:nvPr/>
        </p:nvCxnSpPr>
        <p:spPr bwMode="auto">
          <a:xfrm>
            <a:off x="0" y="0"/>
            <a:ext cx="0" cy="1646238"/>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cxnSp>
      <p:sp>
        <p:nvSpPr>
          <p:cNvPr id="29717" name="Text Box 2911">
            <a:extLst>
              <a:ext uri="{FF2B5EF4-FFF2-40B4-BE49-F238E27FC236}">
                <a16:creationId xmlns:a16="http://schemas.microsoft.com/office/drawing/2014/main" id="{DF324520-6116-2444-AC8C-7F809B926D55}"/>
              </a:ext>
            </a:extLst>
          </p:cNvPr>
          <p:cNvSpPr txBox="1">
            <a:spLocks noChangeArrowheads="1"/>
          </p:cNvSpPr>
          <p:nvPr/>
        </p:nvSpPr>
        <p:spPr bwMode="auto">
          <a:xfrm>
            <a:off x="15087600" y="7680325"/>
            <a:ext cx="6400800"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95277" tIns="147638" rIns="295277" bIns="147638">
            <a:spAutoFit/>
          </a:bodyPr>
          <a:lstStyle>
            <a:lvl1pPr defTabSz="1628775">
              <a:spcBef>
                <a:spcPct val="20000"/>
              </a:spcBef>
              <a:buChar char="•"/>
              <a:defRPr sz="13900">
                <a:solidFill>
                  <a:schemeClr val="tx1"/>
                </a:solidFill>
                <a:latin typeface="Times New Roman" panose="02020603050405020304" pitchFamily="18" charset="0"/>
                <a:ea typeface="MS PGothic" panose="020B0600070205080204" pitchFamily="34" charset="-128"/>
              </a:defRPr>
            </a:lvl1pPr>
            <a:lvl2pPr marL="742950" indent="-285750" defTabSz="1628775">
              <a:spcBef>
                <a:spcPct val="20000"/>
              </a:spcBef>
              <a:buChar char="–"/>
              <a:defRPr sz="12000">
                <a:solidFill>
                  <a:schemeClr val="tx1"/>
                </a:solidFill>
                <a:latin typeface="Times New Roman" panose="02020603050405020304" pitchFamily="18" charset="0"/>
                <a:ea typeface="MS PGothic" panose="020B0600070205080204" pitchFamily="34" charset="-128"/>
              </a:defRPr>
            </a:lvl2pPr>
            <a:lvl3pPr marL="1143000" indent="-228600" defTabSz="1628775">
              <a:spcBef>
                <a:spcPct val="20000"/>
              </a:spcBef>
              <a:buChar char="•"/>
              <a:defRPr sz="10600">
                <a:solidFill>
                  <a:schemeClr val="tx1"/>
                </a:solidFill>
                <a:latin typeface="Times New Roman" panose="02020603050405020304" pitchFamily="18" charset="0"/>
                <a:ea typeface="MS PGothic" panose="020B0600070205080204" pitchFamily="34" charset="-128"/>
              </a:defRPr>
            </a:lvl3pPr>
            <a:lvl4pPr marL="1600200" indent="-228600" defTabSz="1628775">
              <a:spcBef>
                <a:spcPct val="20000"/>
              </a:spcBef>
              <a:buChar char="–"/>
              <a:defRPr>
                <a:solidFill>
                  <a:schemeClr val="tx1"/>
                </a:solidFill>
                <a:latin typeface="Times New Roman" panose="02020603050405020304" pitchFamily="18" charset="0"/>
                <a:ea typeface="MS PGothic" panose="020B0600070205080204" pitchFamily="34" charset="-128"/>
              </a:defRPr>
            </a:lvl4pPr>
            <a:lvl5pPr marL="2057400" indent="-228600" defTabSz="1628775">
              <a:spcBef>
                <a:spcPct val="20000"/>
              </a:spcBef>
              <a:buChar char="»"/>
              <a:defRPr>
                <a:solidFill>
                  <a:schemeClr val="tx1"/>
                </a:solidFill>
                <a:latin typeface="Times New Roman" panose="02020603050405020304" pitchFamily="18" charset="0"/>
                <a:ea typeface="MS PGothic" panose="020B0600070205080204" pitchFamily="34" charset="-128"/>
              </a:defRPr>
            </a:lvl5pPr>
            <a:lvl6pPr marL="2514600" indent="-228600" defTabSz="1628775"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6pPr>
            <a:lvl7pPr marL="2971800" indent="-228600" defTabSz="1628775"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7pPr>
            <a:lvl8pPr marL="3429000" indent="-228600" defTabSz="1628775"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8pPr>
            <a:lvl9pPr marL="3886200" indent="-228600" defTabSz="1628775"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12000">
              <a:solidFill>
                <a:srgbClr val="000000"/>
              </a:solidFill>
              <a:cs typeface="Arial" panose="020B0604020202020204" pitchFamily="34" charset="0"/>
            </a:endParaRPr>
          </a:p>
        </p:txBody>
      </p:sp>
      <p:cxnSp>
        <p:nvCxnSpPr>
          <p:cNvPr id="29718" name="Straight Connector 36">
            <a:extLst>
              <a:ext uri="{FF2B5EF4-FFF2-40B4-BE49-F238E27FC236}">
                <a16:creationId xmlns:a16="http://schemas.microsoft.com/office/drawing/2014/main" id="{409CBA1E-EB90-664B-8629-F8B49D75000D}"/>
              </a:ext>
            </a:extLst>
          </p:cNvPr>
          <p:cNvCxnSpPr>
            <a:cxnSpLocks noChangeShapeType="1"/>
          </p:cNvCxnSpPr>
          <p:nvPr/>
        </p:nvCxnSpPr>
        <p:spPr bwMode="auto">
          <a:xfrm>
            <a:off x="0" y="0"/>
            <a:ext cx="1096963"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29719" name="Straight Connector 37">
            <a:extLst>
              <a:ext uri="{FF2B5EF4-FFF2-40B4-BE49-F238E27FC236}">
                <a16:creationId xmlns:a16="http://schemas.microsoft.com/office/drawing/2014/main" id="{9432924B-EFB8-024C-9818-81F7E4894C17}"/>
              </a:ext>
            </a:extLst>
          </p:cNvPr>
          <p:cNvCxnSpPr>
            <a:cxnSpLocks noChangeShapeType="1"/>
          </p:cNvCxnSpPr>
          <p:nvPr/>
        </p:nvCxnSpPr>
        <p:spPr bwMode="auto">
          <a:xfrm>
            <a:off x="0" y="0"/>
            <a:ext cx="0" cy="1646238"/>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cxnSp>
      <p:cxnSp>
        <p:nvCxnSpPr>
          <p:cNvPr id="29720" name="AutoShape 2979">
            <a:extLst>
              <a:ext uri="{FF2B5EF4-FFF2-40B4-BE49-F238E27FC236}">
                <a16:creationId xmlns:a16="http://schemas.microsoft.com/office/drawing/2014/main" id="{B100E26A-0667-9C42-B7FD-E93F7FF55AF7}"/>
              </a:ext>
            </a:extLst>
          </p:cNvPr>
          <p:cNvCxnSpPr>
            <a:cxnSpLocks noChangeShapeType="1"/>
          </p:cNvCxnSpPr>
          <p:nvPr/>
        </p:nvCxnSpPr>
        <p:spPr bwMode="auto">
          <a:xfrm rot="5400000">
            <a:off x="11749881" y="21686045"/>
            <a:ext cx="587375" cy="23812"/>
          </a:xfrm>
          <a:prstGeom prst="curvedConnector3">
            <a:avLst>
              <a:gd name="adj1" fmla="val 53398"/>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sp>
        <p:nvSpPr>
          <p:cNvPr id="29721" name="Line 2980">
            <a:extLst>
              <a:ext uri="{FF2B5EF4-FFF2-40B4-BE49-F238E27FC236}">
                <a16:creationId xmlns:a16="http://schemas.microsoft.com/office/drawing/2014/main" id="{9BCC0FC3-593B-B147-911F-3FA0124123AE}"/>
              </a:ext>
            </a:extLst>
          </p:cNvPr>
          <p:cNvSpPr>
            <a:spLocks noChangeShapeType="1"/>
          </p:cNvSpPr>
          <p:nvPr/>
        </p:nvSpPr>
        <p:spPr bwMode="auto">
          <a:xfrm>
            <a:off x="15773400" y="22494875"/>
            <a:ext cx="0" cy="5476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lIns="255989" tIns="127997" rIns="255989" bIns="127997" anchor="ctr"/>
          <a:lstStyle/>
          <a:p>
            <a:endParaRPr lang="en-US"/>
          </a:p>
        </p:txBody>
      </p:sp>
      <p:cxnSp>
        <p:nvCxnSpPr>
          <p:cNvPr id="29722" name="Straight Connector 38">
            <a:extLst>
              <a:ext uri="{FF2B5EF4-FFF2-40B4-BE49-F238E27FC236}">
                <a16:creationId xmlns:a16="http://schemas.microsoft.com/office/drawing/2014/main" id="{C51356EF-014F-4643-BFFF-D899CD5CBC89}"/>
              </a:ext>
            </a:extLst>
          </p:cNvPr>
          <p:cNvCxnSpPr>
            <a:cxnSpLocks noChangeShapeType="1"/>
          </p:cNvCxnSpPr>
          <p:nvPr/>
        </p:nvCxnSpPr>
        <p:spPr bwMode="auto">
          <a:xfrm>
            <a:off x="0" y="0"/>
            <a:ext cx="1096963"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29723" name="Straight Connector 39">
            <a:extLst>
              <a:ext uri="{FF2B5EF4-FFF2-40B4-BE49-F238E27FC236}">
                <a16:creationId xmlns:a16="http://schemas.microsoft.com/office/drawing/2014/main" id="{5D403F20-6726-DE4F-973A-44D8E806DB38}"/>
              </a:ext>
            </a:extLst>
          </p:cNvPr>
          <p:cNvCxnSpPr>
            <a:cxnSpLocks noChangeShapeType="1"/>
          </p:cNvCxnSpPr>
          <p:nvPr/>
        </p:nvCxnSpPr>
        <p:spPr bwMode="auto">
          <a:xfrm>
            <a:off x="0" y="0"/>
            <a:ext cx="1096963"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29724" name="Straight Connector 40">
            <a:extLst>
              <a:ext uri="{FF2B5EF4-FFF2-40B4-BE49-F238E27FC236}">
                <a16:creationId xmlns:a16="http://schemas.microsoft.com/office/drawing/2014/main" id="{71BEC060-89DE-EB46-BDC2-B37966321F77}"/>
              </a:ext>
            </a:extLst>
          </p:cNvPr>
          <p:cNvCxnSpPr>
            <a:cxnSpLocks noChangeShapeType="1"/>
          </p:cNvCxnSpPr>
          <p:nvPr/>
        </p:nvCxnSpPr>
        <p:spPr bwMode="auto">
          <a:xfrm>
            <a:off x="0" y="0"/>
            <a:ext cx="1096963"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29725" name="Straight Connector 41">
            <a:extLst>
              <a:ext uri="{FF2B5EF4-FFF2-40B4-BE49-F238E27FC236}">
                <a16:creationId xmlns:a16="http://schemas.microsoft.com/office/drawing/2014/main" id="{CF1921F7-91FD-D041-83BA-D6FA2AB0E827}"/>
              </a:ext>
            </a:extLst>
          </p:cNvPr>
          <p:cNvCxnSpPr>
            <a:cxnSpLocks noChangeShapeType="1"/>
          </p:cNvCxnSpPr>
          <p:nvPr/>
        </p:nvCxnSpPr>
        <p:spPr bwMode="auto">
          <a:xfrm>
            <a:off x="0" y="0"/>
            <a:ext cx="1096963"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29726" name="Straight Connector 42">
            <a:extLst>
              <a:ext uri="{FF2B5EF4-FFF2-40B4-BE49-F238E27FC236}">
                <a16:creationId xmlns:a16="http://schemas.microsoft.com/office/drawing/2014/main" id="{3CF4F40A-907F-C541-8AD1-F397C4501AF2}"/>
              </a:ext>
            </a:extLst>
          </p:cNvPr>
          <p:cNvCxnSpPr>
            <a:cxnSpLocks noChangeShapeType="1"/>
          </p:cNvCxnSpPr>
          <p:nvPr/>
        </p:nvCxnSpPr>
        <p:spPr bwMode="auto">
          <a:xfrm>
            <a:off x="0" y="0"/>
            <a:ext cx="1096963"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29727" name="Straight Connector 43">
            <a:extLst>
              <a:ext uri="{FF2B5EF4-FFF2-40B4-BE49-F238E27FC236}">
                <a16:creationId xmlns:a16="http://schemas.microsoft.com/office/drawing/2014/main" id="{9BA19FFD-9095-1B44-B45C-78296D7AC865}"/>
              </a:ext>
            </a:extLst>
          </p:cNvPr>
          <p:cNvCxnSpPr>
            <a:cxnSpLocks noChangeShapeType="1"/>
          </p:cNvCxnSpPr>
          <p:nvPr/>
        </p:nvCxnSpPr>
        <p:spPr bwMode="auto">
          <a:xfrm>
            <a:off x="0" y="0"/>
            <a:ext cx="1096963"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29728" name="Straight Connector 44">
            <a:extLst>
              <a:ext uri="{FF2B5EF4-FFF2-40B4-BE49-F238E27FC236}">
                <a16:creationId xmlns:a16="http://schemas.microsoft.com/office/drawing/2014/main" id="{0E8EB944-03E3-CB4B-B8AF-A42910E94B0A}"/>
              </a:ext>
            </a:extLst>
          </p:cNvPr>
          <p:cNvCxnSpPr>
            <a:cxnSpLocks noChangeShapeType="1"/>
          </p:cNvCxnSpPr>
          <p:nvPr/>
        </p:nvCxnSpPr>
        <p:spPr bwMode="auto">
          <a:xfrm>
            <a:off x="0" y="0"/>
            <a:ext cx="1096963"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29729" name="Straight Connector 45">
            <a:extLst>
              <a:ext uri="{FF2B5EF4-FFF2-40B4-BE49-F238E27FC236}">
                <a16:creationId xmlns:a16="http://schemas.microsoft.com/office/drawing/2014/main" id="{E3DE0386-300C-1B4A-B375-62F37C7A7AEF}"/>
              </a:ext>
            </a:extLst>
          </p:cNvPr>
          <p:cNvCxnSpPr>
            <a:cxnSpLocks noChangeShapeType="1"/>
          </p:cNvCxnSpPr>
          <p:nvPr/>
        </p:nvCxnSpPr>
        <p:spPr bwMode="auto">
          <a:xfrm>
            <a:off x="0" y="0"/>
            <a:ext cx="1096963"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29730" name="Rectangle 1628">
            <a:extLst>
              <a:ext uri="{FF2B5EF4-FFF2-40B4-BE49-F238E27FC236}">
                <a16:creationId xmlns:a16="http://schemas.microsoft.com/office/drawing/2014/main" id="{6EC6DDA8-2298-2E44-966B-2C92E965AE78}"/>
              </a:ext>
            </a:extLst>
          </p:cNvPr>
          <p:cNvSpPr>
            <a:spLocks noChangeArrowheads="1"/>
          </p:cNvSpPr>
          <p:nvPr/>
        </p:nvSpPr>
        <p:spPr bwMode="auto">
          <a:xfrm>
            <a:off x="0" y="12954000"/>
            <a:ext cx="13609638" cy="1524000"/>
          </a:xfrm>
          <a:prstGeom prst="rect">
            <a:avLst/>
          </a:prstGeom>
          <a:solidFill>
            <a:srgbClr val="99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295277" tIns="147638" rIns="295277" bIns="147638" anchor="ctr"/>
          <a:lstStyle>
            <a:lvl1pPr defTabSz="4556125">
              <a:spcBef>
                <a:spcPct val="20000"/>
              </a:spcBef>
              <a:buChar char="•"/>
              <a:defRPr sz="13900">
                <a:solidFill>
                  <a:schemeClr val="tx1"/>
                </a:solidFill>
                <a:latin typeface="Times New Roman" panose="02020603050405020304" pitchFamily="18" charset="0"/>
                <a:ea typeface="MS PGothic" panose="020B0600070205080204" pitchFamily="34" charset="-128"/>
              </a:defRPr>
            </a:lvl1pPr>
            <a:lvl2pPr marL="742950" indent="-285750" defTabSz="4556125">
              <a:spcBef>
                <a:spcPct val="20000"/>
              </a:spcBef>
              <a:buChar char="–"/>
              <a:defRPr sz="12000">
                <a:solidFill>
                  <a:schemeClr val="tx1"/>
                </a:solidFill>
                <a:latin typeface="Times New Roman" panose="02020603050405020304" pitchFamily="18" charset="0"/>
                <a:ea typeface="MS PGothic" panose="020B0600070205080204" pitchFamily="34" charset="-128"/>
              </a:defRPr>
            </a:lvl2pPr>
            <a:lvl3pPr marL="1143000" indent="-228600" defTabSz="4556125">
              <a:spcBef>
                <a:spcPct val="20000"/>
              </a:spcBef>
              <a:buChar char="•"/>
              <a:defRPr sz="10600">
                <a:solidFill>
                  <a:schemeClr val="tx1"/>
                </a:solidFill>
                <a:latin typeface="Times New Roman" panose="02020603050405020304" pitchFamily="18" charset="0"/>
                <a:ea typeface="MS PGothic" panose="020B0600070205080204" pitchFamily="34" charset="-128"/>
              </a:defRPr>
            </a:lvl3pPr>
            <a:lvl4pPr marL="1600200" indent="-228600" defTabSz="4556125">
              <a:spcBef>
                <a:spcPct val="20000"/>
              </a:spcBef>
              <a:buChar char="–"/>
              <a:defRPr>
                <a:solidFill>
                  <a:schemeClr val="tx1"/>
                </a:solidFill>
                <a:latin typeface="Times New Roman" panose="02020603050405020304" pitchFamily="18" charset="0"/>
                <a:ea typeface="MS PGothic" panose="020B0600070205080204" pitchFamily="34" charset="-128"/>
              </a:defRPr>
            </a:lvl4pPr>
            <a:lvl5pPr marL="2057400" indent="-228600" defTabSz="4556125">
              <a:spcBef>
                <a:spcPct val="20000"/>
              </a:spcBef>
              <a:buChar char="»"/>
              <a:defRPr>
                <a:solidFill>
                  <a:schemeClr val="tx1"/>
                </a:solidFill>
                <a:latin typeface="Times New Roman" panose="02020603050405020304" pitchFamily="18" charset="0"/>
                <a:ea typeface="MS PGothic" panose="020B0600070205080204" pitchFamily="34" charset="-128"/>
              </a:defRPr>
            </a:lvl5pPr>
            <a:lvl6pPr marL="2514600" indent="-228600" defTabSz="4556125"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6pPr>
            <a:lvl7pPr marL="2971800" indent="-228600" defTabSz="4556125"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7pPr>
            <a:lvl8pPr marL="3429000" indent="-228600" defTabSz="4556125"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8pPr>
            <a:lvl9pPr marL="3886200" indent="-228600" defTabSz="4556125"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en-US" altLang="en-US" sz="5800" b="1">
                <a:solidFill>
                  <a:srgbClr val="F7DB09"/>
                </a:solidFill>
                <a:latin typeface="Calibri" panose="020F0502020204030204" pitchFamily="34" charset="0"/>
              </a:rPr>
              <a:t>Objective</a:t>
            </a:r>
          </a:p>
        </p:txBody>
      </p:sp>
      <p:sp>
        <p:nvSpPr>
          <p:cNvPr id="29731" name="Rectangle 1628">
            <a:extLst>
              <a:ext uri="{FF2B5EF4-FFF2-40B4-BE49-F238E27FC236}">
                <a16:creationId xmlns:a16="http://schemas.microsoft.com/office/drawing/2014/main" id="{3F5B5A1D-10A3-A847-838D-D44EEF4D11D9}"/>
              </a:ext>
            </a:extLst>
          </p:cNvPr>
          <p:cNvSpPr>
            <a:spLocks noChangeArrowheads="1"/>
          </p:cNvSpPr>
          <p:nvPr/>
        </p:nvSpPr>
        <p:spPr bwMode="auto">
          <a:xfrm>
            <a:off x="15087600" y="4953000"/>
            <a:ext cx="13609638" cy="1524000"/>
          </a:xfrm>
          <a:prstGeom prst="rect">
            <a:avLst/>
          </a:prstGeom>
          <a:solidFill>
            <a:srgbClr val="99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295277" tIns="147638" rIns="295277" bIns="147638" anchor="ctr"/>
          <a:lstStyle>
            <a:lvl1pPr defTabSz="4556125">
              <a:spcBef>
                <a:spcPct val="20000"/>
              </a:spcBef>
              <a:buChar char="•"/>
              <a:defRPr sz="13900">
                <a:solidFill>
                  <a:schemeClr val="tx1"/>
                </a:solidFill>
                <a:latin typeface="Times New Roman" panose="02020603050405020304" pitchFamily="18" charset="0"/>
                <a:ea typeface="MS PGothic" panose="020B0600070205080204" pitchFamily="34" charset="-128"/>
              </a:defRPr>
            </a:lvl1pPr>
            <a:lvl2pPr marL="742950" indent="-285750" defTabSz="4556125">
              <a:spcBef>
                <a:spcPct val="20000"/>
              </a:spcBef>
              <a:buChar char="–"/>
              <a:defRPr sz="12000">
                <a:solidFill>
                  <a:schemeClr val="tx1"/>
                </a:solidFill>
                <a:latin typeface="Times New Roman" panose="02020603050405020304" pitchFamily="18" charset="0"/>
                <a:ea typeface="MS PGothic" panose="020B0600070205080204" pitchFamily="34" charset="-128"/>
              </a:defRPr>
            </a:lvl2pPr>
            <a:lvl3pPr marL="1143000" indent="-228600" defTabSz="4556125">
              <a:spcBef>
                <a:spcPct val="20000"/>
              </a:spcBef>
              <a:buChar char="•"/>
              <a:defRPr sz="10600">
                <a:solidFill>
                  <a:schemeClr val="tx1"/>
                </a:solidFill>
                <a:latin typeface="Times New Roman" panose="02020603050405020304" pitchFamily="18" charset="0"/>
                <a:ea typeface="MS PGothic" panose="020B0600070205080204" pitchFamily="34" charset="-128"/>
              </a:defRPr>
            </a:lvl3pPr>
            <a:lvl4pPr marL="1600200" indent="-228600" defTabSz="4556125">
              <a:spcBef>
                <a:spcPct val="20000"/>
              </a:spcBef>
              <a:buChar char="–"/>
              <a:defRPr>
                <a:solidFill>
                  <a:schemeClr val="tx1"/>
                </a:solidFill>
                <a:latin typeface="Times New Roman" panose="02020603050405020304" pitchFamily="18" charset="0"/>
                <a:ea typeface="MS PGothic" panose="020B0600070205080204" pitchFamily="34" charset="-128"/>
              </a:defRPr>
            </a:lvl4pPr>
            <a:lvl5pPr marL="2057400" indent="-228600" defTabSz="4556125">
              <a:spcBef>
                <a:spcPct val="20000"/>
              </a:spcBef>
              <a:buChar char="»"/>
              <a:defRPr>
                <a:solidFill>
                  <a:schemeClr val="tx1"/>
                </a:solidFill>
                <a:latin typeface="Times New Roman" panose="02020603050405020304" pitchFamily="18" charset="0"/>
                <a:ea typeface="MS PGothic" panose="020B0600070205080204" pitchFamily="34" charset="-128"/>
              </a:defRPr>
            </a:lvl5pPr>
            <a:lvl6pPr marL="2514600" indent="-228600" defTabSz="4556125"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6pPr>
            <a:lvl7pPr marL="2971800" indent="-228600" defTabSz="4556125"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7pPr>
            <a:lvl8pPr marL="3429000" indent="-228600" defTabSz="4556125"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8pPr>
            <a:lvl9pPr marL="3886200" indent="-228600" defTabSz="4556125"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en-US" altLang="en-US" sz="5800" b="1">
                <a:solidFill>
                  <a:srgbClr val="F7DB09"/>
                </a:solidFill>
                <a:latin typeface="Calibri" panose="020F0502020204030204" pitchFamily="34" charset="0"/>
              </a:rPr>
              <a:t>Results</a:t>
            </a:r>
            <a:endParaRPr lang="en-US" altLang="en-US" sz="5800" b="1">
              <a:solidFill>
                <a:srgbClr val="F7DB09"/>
              </a:solidFill>
              <a:latin typeface="Baskerville Old Face" panose="02020602080505020303" pitchFamily="18" charset="77"/>
            </a:endParaRPr>
          </a:p>
        </p:txBody>
      </p:sp>
      <p:sp>
        <p:nvSpPr>
          <p:cNvPr id="29732" name="Rectangle 1628">
            <a:extLst>
              <a:ext uri="{FF2B5EF4-FFF2-40B4-BE49-F238E27FC236}">
                <a16:creationId xmlns:a16="http://schemas.microsoft.com/office/drawing/2014/main" id="{3DD63175-23CC-3243-B8D5-2A02B2590935}"/>
              </a:ext>
            </a:extLst>
          </p:cNvPr>
          <p:cNvSpPr>
            <a:spLocks noChangeArrowheads="1"/>
          </p:cNvSpPr>
          <p:nvPr/>
        </p:nvSpPr>
        <p:spPr bwMode="auto">
          <a:xfrm>
            <a:off x="30259338" y="17922875"/>
            <a:ext cx="13615987" cy="1524000"/>
          </a:xfrm>
          <a:prstGeom prst="rect">
            <a:avLst/>
          </a:prstGeom>
          <a:solidFill>
            <a:srgbClr val="99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295277" tIns="147638" rIns="295277" bIns="147638" anchor="ctr"/>
          <a:lstStyle>
            <a:lvl1pPr defTabSz="4556125">
              <a:spcBef>
                <a:spcPct val="20000"/>
              </a:spcBef>
              <a:buChar char="•"/>
              <a:defRPr sz="13900">
                <a:solidFill>
                  <a:schemeClr val="tx1"/>
                </a:solidFill>
                <a:latin typeface="Times New Roman" panose="02020603050405020304" pitchFamily="18" charset="0"/>
                <a:ea typeface="MS PGothic" panose="020B0600070205080204" pitchFamily="34" charset="-128"/>
              </a:defRPr>
            </a:lvl1pPr>
            <a:lvl2pPr marL="742950" indent="-285750" defTabSz="4556125">
              <a:spcBef>
                <a:spcPct val="20000"/>
              </a:spcBef>
              <a:buChar char="–"/>
              <a:defRPr sz="12000">
                <a:solidFill>
                  <a:schemeClr val="tx1"/>
                </a:solidFill>
                <a:latin typeface="Times New Roman" panose="02020603050405020304" pitchFamily="18" charset="0"/>
                <a:ea typeface="MS PGothic" panose="020B0600070205080204" pitchFamily="34" charset="-128"/>
              </a:defRPr>
            </a:lvl2pPr>
            <a:lvl3pPr marL="1143000" indent="-228600" defTabSz="4556125">
              <a:spcBef>
                <a:spcPct val="20000"/>
              </a:spcBef>
              <a:buChar char="•"/>
              <a:defRPr sz="10600">
                <a:solidFill>
                  <a:schemeClr val="tx1"/>
                </a:solidFill>
                <a:latin typeface="Times New Roman" panose="02020603050405020304" pitchFamily="18" charset="0"/>
                <a:ea typeface="MS PGothic" panose="020B0600070205080204" pitchFamily="34" charset="-128"/>
              </a:defRPr>
            </a:lvl3pPr>
            <a:lvl4pPr marL="1600200" indent="-228600" defTabSz="4556125">
              <a:spcBef>
                <a:spcPct val="20000"/>
              </a:spcBef>
              <a:buChar char="–"/>
              <a:defRPr>
                <a:solidFill>
                  <a:schemeClr val="tx1"/>
                </a:solidFill>
                <a:latin typeface="Times New Roman" panose="02020603050405020304" pitchFamily="18" charset="0"/>
                <a:ea typeface="MS PGothic" panose="020B0600070205080204" pitchFamily="34" charset="-128"/>
              </a:defRPr>
            </a:lvl4pPr>
            <a:lvl5pPr marL="2057400" indent="-228600" defTabSz="4556125">
              <a:spcBef>
                <a:spcPct val="20000"/>
              </a:spcBef>
              <a:buChar char="»"/>
              <a:defRPr>
                <a:solidFill>
                  <a:schemeClr val="tx1"/>
                </a:solidFill>
                <a:latin typeface="Times New Roman" panose="02020603050405020304" pitchFamily="18" charset="0"/>
                <a:ea typeface="MS PGothic" panose="020B0600070205080204" pitchFamily="34" charset="-128"/>
              </a:defRPr>
            </a:lvl5pPr>
            <a:lvl6pPr marL="2514600" indent="-228600" defTabSz="4556125"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6pPr>
            <a:lvl7pPr marL="2971800" indent="-228600" defTabSz="4556125"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7pPr>
            <a:lvl8pPr marL="3429000" indent="-228600" defTabSz="4556125"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8pPr>
            <a:lvl9pPr marL="3886200" indent="-228600" defTabSz="4556125"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en-US" altLang="en-US" sz="5800" b="1">
                <a:solidFill>
                  <a:srgbClr val="F7DB09"/>
                </a:solidFill>
                <a:latin typeface="Calibri" panose="020F0502020204030204" pitchFamily="34" charset="0"/>
              </a:rPr>
              <a:t>References</a:t>
            </a:r>
          </a:p>
        </p:txBody>
      </p:sp>
      <p:sp>
        <p:nvSpPr>
          <p:cNvPr id="29733" name="Text Box 42">
            <a:extLst>
              <a:ext uri="{FF2B5EF4-FFF2-40B4-BE49-F238E27FC236}">
                <a16:creationId xmlns:a16="http://schemas.microsoft.com/office/drawing/2014/main" id="{AAE2978C-F869-2C4D-B8FE-AE0AEC02F87E}"/>
              </a:ext>
            </a:extLst>
          </p:cNvPr>
          <p:cNvSpPr txBox="1">
            <a:spLocks noChangeArrowheads="1"/>
          </p:cNvSpPr>
          <p:nvPr/>
        </p:nvSpPr>
        <p:spPr bwMode="auto">
          <a:xfrm>
            <a:off x="304800" y="6477000"/>
            <a:ext cx="132588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0" rIns="91426" bIns="45710">
            <a:spAutoFit/>
          </a:bodyPr>
          <a:lstStyle>
            <a:lvl1pPr defTabSz="4387850">
              <a:spcBef>
                <a:spcPct val="20000"/>
              </a:spcBef>
              <a:buChar char="•"/>
              <a:defRPr sz="13900">
                <a:solidFill>
                  <a:schemeClr val="tx1"/>
                </a:solidFill>
                <a:latin typeface="Times New Roman" panose="02020603050405020304" pitchFamily="18" charset="0"/>
                <a:ea typeface="MS PGothic" panose="020B0600070205080204" pitchFamily="34" charset="-128"/>
              </a:defRPr>
            </a:lvl1pPr>
            <a:lvl2pPr marL="742950" indent="-285750" defTabSz="4387850">
              <a:spcBef>
                <a:spcPct val="20000"/>
              </a:spcBef>
              <a:buChar char="–"/>
              <a:defRPr sz="12000">
                <a:solidFill>
                  <a:schemeClr val="tx1"/>
                </a:solidFill>
                <a:latin typeface="Times New Roman" panose="02020603050405020304" pitchFamily="18" charset="0"/>
                <a:ea typeface="MS PGothic" panose="020B0600070205080204" pitchFamily="34" charset="-128"/>
              </a:defRPr>
            </a:lvl2pPr>
            <a:lvl3pPr marL="1143000" indent="-228600" defTabSz="4387850">
              <a:spcBef>
                <a:spcPct val="20000"/>
              </a:spcBef>
              <a:buChar char="•"/>
              <a:defRPr sz="10600">
                <a:solidFill>
                  <a:schemeClr val="tx1"/>
                </a:solidFill>
                <a:latin typeface="Times New Roman" panose="02020603050405020304" pitchFamily="18" charset="0"/>
                <a:ea typeface="MS PGothic" panose="020B0600070205080204" pitchFamily="34" charset="-128"/>
              </a:defRPr>
            </a:lvl3pPr>
            <a:lvl4pPr marL="1600200" indent="-228600" defTabSz="4387850">
              <a:spcBef>
                <a:spcPct val="20000"/>
              </a:spcBef>
              <a:buChar char="–"/>
              <a:defRPr>
                <a:solidFill>
                  <a:schemeClr val="tx1"/>
                </a:solidFill>
                <a:latin typeface="Times New Roman" panose="02020603050405020304" pitchFamily="18" charset="0"/>
                <a:ea typeface="MS PGothic" panose="020B0600070205080204" pitchFamily="34" charset="-128"/>
              </a:defRPr>
            </a:lvl4pPr>
            <a:lvl5pPr marL="2057400" indent="-228600" defTabSz="4387850">
              <a:spcBef>
                <a:spcPct val="20000"/>
              </a:spcBef>
              <a:buChar char="»"/>
              <a:defRPr>
                <a:solidFill>
                  <a:schemeClr val="tx1"/>
                </a:solidFill>
                <a:latin typeface="Times New Roman" panose="02020603050405020304" pitchFamily="18" charset="0"/>
                <a:ea typeface="MS PGothic" panose="020B0600070205080204" pitchFamily="34" charset="-128"/>
              </a:defRPr>
            </a:lvl5pPr>
            <a:lvl6pPr marL="2514600" indent="-228600" defTabSz="4387850"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6pPr>
            <a:lvl7pPr marL="2971800" indent="-228600" defTabSz="4387850"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7pPr>
            <a:lvl8pPr marL="3429000" indent="-228600" defTabSz="4387850"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8pPr>
            <a:lvl9pPr marL="3886200" indent="-228600" defTabSz="4387850"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None/>
            </a:pPr>
            <a:r>
              <a:rPr lang="en-US" altLang="en-US" sz="4800" dirty="0">
                <a:solidFill>
                  <a:srgbClr val="000000"/>
                </a:solidFill>
                <a:latin typeface="Calibri" panose="020F0502020204030204" pitchFamily="34" charset="0"/>
              </a:rPr>
              <a:t>Use either heading, but not both.  </a:t>
            </a:r>
            <a:r>
              <a:rPr lang="en-US" altLang="en-US" sz="4800">
                <a:solidFill>
                  <a:srgbClr val="000000"/>
                </a:solidFill>
                <a:latin typeface="Calibri" panose="020F0502020204030204" pitchFamily="34" charset="0"/>
              </a:rPr>
              <a:t>In this section, “set the stage” by providing an overview of the subject being studied.  </a:t>
            </a:r>
            <a:r>
              <a:rPr lang="en-US" altLang="en-US" sz="4800" dirty="0">
                <a:solidFill>
                  <a:srgbClr val="000000"/>
                </a:solidFill>
                <a:latin typeface="Calibri" panose="020F0502020204030204" pitchFamily="34" charset="0"/>
              </a:rPr>
              <a:t>For clinical research projects, include an introduction to the clinical condition.</a:t>
            </a:r>
          </a:p>
          <a:p>
            <a:pPr eaLnBrk="1" hangingPunct="1">
              <a:spcBef>
                <a:spcPct val="50000"/>
              </a:spcBef>
              <a:buFontTx/>
              <a:buNone/>
            </a:pPr>
            <a:r>
              <a:rPr lang="en-US" altLang="en-US" sz="4800" dirty="0">
                <a:solidFill>
                  <a:srgbClr val="000000"/>
                </a:solidFill>
                <a:latin typeface="Calibri" panose="020F0502020204030204" pitchFamily="34" charset="0"/>
              </a:rPr>
              <a:t>The default font sizes used for this poster are generous, and can be decreased to no smaller than 25 </a:t>
            </a:r>
            <a:r>
              <a:rPr lang="en-US" altLang="en-US" sz="4800" dirty="0" err="1">
                <a:solidFill>
                  <a:srgbClr val="000000"/>
                </a:solidFill>
                <a:latin typeface="Calibri" panose="020F0502020204030204" pitchFamily="34" charset="0"/>
              </a:rPr>
              <a:t>pt</a:t>
            </a:r>
            <a:r>
              <a:rPr lang="en-US" altLang="en-US" sz="4800" dirty="0">
                <a:solidFill>
                  <a:srgbClr val="000000"/>
                </a:solidFill>
                <a:latin typeface="Calibri" panose="020F0502020204030204" pitchFamily="34" charset="0"/>
              </a:rPr>
              <a:t> if needed.  Standard font size will be something that is readable from 3-5 feet. (28-36 </a:t>
            </a:r>
            <a:r>
              <a:rPr lang="en-US" altLang="en-US" sz="4800" dirty="0" err="1">
                <a:solidFill>
                  <a:srgbClr val="000000"/>
                </a:solidFill>
                <a:latin typeface="Calibri" panose="020F0502020204030204" pitchFamily="34" charset="0"/>
              </a:rPr>
              <a:t>pt</a:t>
            </a:r>
            <a:r>
              <a:rPr lang="en-US" altLang="en-US" sz="4800" dirty="0">
                <a:solidFill>
                  <a:srgbClr val="000000"/>
                </a:solidFill>
                <a:latin typeface="Calibri" panose="020F0502020204030204" pitchFamily="34" charset="0"/>
              </a:rPr>
              <a:t>)</a:t>
            </a:r>
          </a:p>
        </p:txBody>
      </p:sp>
      <p:sp>
        <p:nvSpPr>
          <p:cNvPr id="29734" name="Text Box 49">
            <a:extLst>
              <a:ext uri="{FF2B5EF4-FFF2-40B4-BE49-F238E27FC236}">
                <a16:creationId xmlns:a16="http://schemas.microsoft.com/office/drawing/2014/main" id="{E07DA2A1-03C8-1A42-8D94-2AC9A76AECA7}"/>
              </a:ext>
            </a:extLst>
          </p:cNvPr>
          <p:cNvSpPr txBox="1">
            <a:spLocks noChangeArrowheads="1"/>
          </p:cNvSpPr>
          <p:nvPr/>
        </p:nvSpPr>
        <p:spPr bwMode="auto">
          <a:xfrm>
            <a:off x="304800" y="14554200"/>
            <a:ext cx="132588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0" rIns="91426" bIns="45710">
            <a:spAutoFit/>
          </a:bodyPr>
          <a:lstStyle>
            <a:lvl1pPr defTabSz="4387850">
              <a:defRPr sz="10600">
                <a:solidFill>
                  <a:schemeClr val="tx1"/>
                </a:solidFill>
                <a:latin typeface="Times New Roman" panose="02020603050405020304" pitchFamily="18" charset="0"/>
                <a:ea typeface="MS PGothic" panose="020B0600070205080204" pitchFamily="34" charset="-128"/>
              </a:defRPr>
            </a:lvl1pPr>
            <a:lvl2pPr defTabSz="4387850">
              <a:defRPr sz="10600">
                <a:solidFill>
                  <a:schemeClr val="tx1"/>
                </a:solidFill>
                <a:latin typeface="Times New Roman" panose="02020603050405020304" pitchFamily="18" charset="0"/>
                <a:ea typeface="MS PGothic" panose="020B0600070205080204" pitchFamily="34" charset="-128"/>
              </a:defRPr>
            </a:lvl2pPr>
            <a:lvl3pPr defTabSz="4387850">
              <a:defRPr sz="10600">
                <a:solidFill>
                  <a:schemeClr val="tx1"/>
                </a:solidFill>
                <a:latin typeface="Times New Roman" panose="02020603050405020304" pitchFamily="18" charset="0"/>
                <a:ea typeface="MS PGothic" panose="020B0600070205080204" pitchFamily="34" charset="-128"/>
              </a:defRPr>
            </a:lvl3pPr>
            <a:lvl4pPr defTabSz="4387850">
              <a:defRPr sz="10600">
                <a:solidFill>
                  <a:schemeClr val="tx1"/>
                </a:solidFill>
                <a:latin typeface="Times New Roman" panose="02020603050405020304" pitchFamily="18" charset="0"/>
                <a:ea typeface="MS PGothic" panose="020B0600070205080204" pitchFamily="34" charset="-128"/>
              </a:defRPr>
            </a:lvl4pPr>
            <a:lvl5pPr defTabSz="4387850">
              <a:defRPr sz="10600">
                <a:solidFill>
                  <a:schemeClr val="tx1"/>
                </a:solidFill>
                <a:latin typeface="Times New Roman" panose="02020603050405020304" pitchFamily="18" charset="0"/>
                <a:ea typeface="MS PGothic" panose="020B0600070205080204" pitchFamily="34" charset="-128"/>
              </a:defRPr>
            </a:lvl5pPr>
            <a:lvl6pPr marL="5568950" indent="-3282950" defTabSz="4387850" eaLnBrk="0" fontAlgn="base" hangingPunct="0">
              <a:spcBef>
                <a:spcPct val="0"/>
              </a:spcBef>
              <a:spcAft>
                <a:spcPct val="0"/>
              </a:spcAft>
              <a:defRPr sz="10600">
                <a:solidFill>
                  <a:schemeClr val="tx1"/>
                </a:solidFill>
                <a:latin typeface="Times New Roman" panose="02020603050405020304" pitchFamily="18" charset="0"/>
                <a:ea typeface="MS PGothic" panose="020B0600070205080204" pitchFamily="34" charset="-128"/>
              </a:defRPr>
            </a:lvl6pPr>
            <a:lvl7pPr marL="6026150" indent="-3282950" defTabSz="4387850" eaLnBrk="0" fontAlgn="base" hangingPunct="0">
              <a:spcBef>
                <a:spcPct val="0"/>
              </a:spcBef>
              <a:spcAft>
                <a:spcPct val="0"/>
              </a:spcAft>
              <a:defRPr sz="10600">
                <a:solidFill>
                  <a:schemeClr val="tx1"/>
                </a:solidFill>
                <a:latin typeface="Times New Roman" panose="02020603050405020304" pitchFamily="18" charset="0"/>
                <a:ea typeface="MS PGothic" panose="020B0600070205080204" pitchFamily="34" charset="-128"/>
              </a:defRPr>
            </a:lvl7pPr>
            <a:lvl8pPr marL="6483350" indent="-3282950" defTabSz="4387850" eaLnBrk="0" fontAlgn="base" hangingPunct="0">
              <a:spcBef>
                <a:spcPct val="0"/>
              </a:spcBef>
              <a:spcAft>
                <a:spcPct val="0"/>
              </a:spcAft>
              <a:defRPr sz="10600">
                <a:solidFill>
                  <a:schemeClr val="tx1"/>
                </a:solidFill>
                <a:latin typeface="Times New Roman" panose="02020603050405020304" pitchFamily="18" charset="0"/>
                <a:ea typeface="MS PGothic" panose="020B0600070205080204" pitchFamily="34" charset="-128"/>
              </a:defRPr>
            </a:lvl8pPr>
            <a:lvl9pPr marL="6940550" indent="-3282950" defTabSz="4387850" eaLnBrk="0" fontAlgn="base" hangingPunct="0">
              <a:spcBef>
                <a:spcPct val="0"/>
              </a:spcBef>
              <a:spcAft>
                <a:spcPct val="0"/>
              </a:spcAft>
              <a:defRPr sz="10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4800">
                <a:solidFill>
                  <a:srgbClr val="000000"/>
                </a:solidFill>
                <a:latin typeface="Calibri" panose="020F0502020204030204" pitchFamily="34" charset="0"/>
              </a:rPr>
              <a:t>This section should highlight the study aims for the project.  Here, the questions/hypotheses should be introduced.  This can be done in either bullet or paragraph form, depending on preference.</a:t>
            </a:r>
          </a:p>
          <a:p>
            <a:pPr eaLnBrk="1" hangingPunct="1"/>
            <a:endParaRPr lang="en-US" altLang="en-US" sz="4800">
              <a:solidFill>
                <a:srgbClr val="000000"/>
              </a:solidFill>
              <a:latin typeface="Calibri" panose="020F0502020204030204" pitchFamily="34" charset="0"/>
            </a:endParaRPr>
          </a:p>
          <a:p>
            <a:pPr eaLnBrk="1" hangingPunct="1"/>
            <a:r>
              <a:rPr lang="en-US" altLang="en-US" sz="4800">
                <a:solidFill>
                  <a:srgbClr val="000000"/>
                </a:solidFill>
                <a:latin typeface="Calibri" panose="020F0502020204030204" pitchFamily="34" charset="0"/>
              </a:rPr>
              <a:t>This section is also optional, since the Objectives/Hypothesis section can also be embedded within the Materials and Methods section.  </a:t>
            </a:r>
          </a:p>
        </p:txBody>
      </p:sp>
      <p:sp>
        <p:nvSpPr>
          <p:cNvPr id="29735" name="Text Box 50">
            <a:extLst>
              <a:ext uri="{FF2B5EF4-FFF2-40B4-BE49-F238E27FC236}">
                <a16:creationId xmlns:a16="http://schemas.microsoft.com/office/drawing/2014/main" id="{F0645ADE-E985-DC45-ABCB-E0DB058FA8E9}"/>
              </a:ext>
            </a:extLst>
          </p:cNvPr>
          <p:cNvSpPr txBox="1">
            <a:spLocks noChangeArrowheads="1"/>
          </p:cNvSpPr>
          <p:nvPr/>
        </p:nvSpPr>
        <p:spPr bwMode="auto">
          <a:xfrm>
            <a:off x="30251400" y="19523075"/>
            <a:ext cx="13639800" cy="363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0" rIns="91426" bIns="45710">
            <a:spAutoFit/>
          </a:bodyPr>
          <a:lstStyle>
            <a:lvl1pPr marL="555625" indent="-555625" defTabSz="4387850">
              <a:spcBef>
                <a:spcPct val="20000"/>
              </a:spcBef>
              <a:buChar char="•"/>
              <a:defRPr sz="13900">
                <a:solidFill>
                  <a:schemeClr val="tx1"/>
                </a:solidFill>
                <a:latin typeface="Times New Roman" panose="02020603050405020304" pitchFamily="18" charset="0"/>
                <a:ea typeface="MS PGothic" panose="020B0600070205080204" pitchFamily="34" charset="-128"/>
              </a:defRPr>
            </a:lvl1pPr>
            <a:lvl2pPr marL="742950" indent="-285750" defTabSz="4387850">
              <a:spcBef>
                <a:spcPct val="20000"/>
              </a:spcBef>
              <a:buChar char="–"/>
              <a:defRPr sz="12000">
                <a:solidFill>
                  <a:schemeClr val="tx1"/>
                </a:solidFill>
                <a:latin typeface="Times New Roman" panose="02020603050405020304" pitchFamily="18" charset="0"/>
                <a:ea typeface="MS PGothic" panose="020B0600070205080204" pitchFamily="34" charset="-128"/>
              </a:defRPr>
            </a:lvl2pPr>
            <a:lvl3pPr marL="1143000" indent="-228600" defTabSz="4387850">
              <a:spcBef>
                <a:spcPct val="20000"/>
              </a:spcBef>
              <a:buChar char="•"/>
              <a:defRPr sz="10600">
                <a:solidFill>
                  <a:schemeClr val="tx1"/>
                </a:solidFill>
                <a:latin typeface="Times New Roman" panose="02020603050405020304" pitchFamily="18" charset="0"/>
                <a:ea typeface="MS PGothic" panose="020B0600070205080204" pitchFamily="34" charset="-128"/>
              </a:defRPr>
            </a:lvl3pPr>
            <a:lvl4pPr marL="1600200" indent="-228600" defTabSz="4387850">
              <a:spcBef>
                <a:spcPct val="20000"/>
              </a:spcBef>
              <a:buChar char="–"/>
              <a:defRPr>
                <a:solidFill>
                  <a:schemeClr val="tx1"/>
                </a:solidFill>
                <a:latin typeface="Times New Roman" panose="02020603050405020304" pitchFamily="18" charset="0"/>
                <a:ea typeface="MS PGothic" panose="020B0600070205080204" pitchFamily="34" charset="-128"/>
              </a:defRPr>
            </a:lvl4pPr>
            <a:lvl5pPr marL="2057400" indent="-228600" defTabSz="4387850">
              <a:spcBef>
                <a:spcPct val="20000"/>
              </a:spcBef>
              <a:buChar char="»"/>
              <a:defRPr>
                <a:solidFill>
                  <a:schemeClr val="tx1"/>
                </a:solidFill>
                <a:latin typeface="Times New Roman" panose="02020603050405020304" pitchFamily="18" charset="0"/>
                <a:ea typeface="MS PGothic" panose="020B0600070205080204" pitchFamily="34" charset="-128"/>
              </a:defRPr>
            </a:lvl5pPr>
            <a:lvl6pPr marL="2514600" indent="-228600" defTabSz="4387850"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6pPr>
            <a:lvl7pPr marL="2971800" indent="-228600" defTabSz="4387850"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7pPr>
            <a:lvl8pPr marL="3429000" indent="-228600" defTabSz="4387850"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8pPr>
            <a:lvl9pPr marL="3886200" indent="-228600" defTabSz="4387850"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AutoNum type="arabicPeriod"/>
            </a:pPr>
            <a:r>
              <a:rPr lang="en-US" altLang="en-US" sz="2900">
                <a:solidFill>
                  <a:srgbClr val="000000"/>
                </a:solidFill>
                <a:latin typeface="Calibri" panose="020F0502020204030204" pitchFamily="34" charset="0"/>
              </a:rPr>
              <a:t>Choose your top 3-5 references to include.   The font size for your references will typically be smaller than the text used in the rest of the poster.  Typically, you can use the same font size as your captions, or slightly larger.</a:t>
            </a:r>
          </a:p>
          <a:p>
            <a:pPr eaLnBrk="1" hangingPunct="1">
              <a:spcBef>
                <a:spcPct val="0"/>
              </a:spcBef>
              <a:buFontTx/>
              <a:buAutoNum type="arabicPeriod"/>
            </a:pPr>
            <a:r>
              <a:rPr lang="en-US" altLang="en-US" sz="2900">
                <a:solidFill>
                  <a:srgbClr val="000000"/>
                </a:solidFill>
                <a:latin typeface="Calibri" panose="020F0502020204030204" pitchFamily="34" charset="0"/>
              </a:rPr>
              <a:t>Keep in mind that the inclusion of a reference section on a poster is conference-dependent.  </a:t>
            </a:r>
          </a:p>
          <a:p>
            <a:pPr eaLnBrk="1" hangingPunct="1">
              <a:spcBef>
                <a:spcPct val="0"/>
              </a:spcBef>
              <a:buFontTx/>
              <a:buAutoNum type="arabicPeriod"/>
            </a:pPr>
            <a:r>
              <a:rPr lang="en-US" altLang="en-US" sz="2900">
                <a:solidFill>
                  <a:srgbClr val="000000"/>
                </a:solidFill>
                <a:latin typeface="Calibri" panose="020F0502020204030204" pitchFamily="34" charset="0"/>
              </a:rPr>
              <a:t>More often than not, references are listed on most posters, but there are a few conferences which have prescribed “headings” that should be included. (i.e. abstract section, reference section, objectives section, learning points, etc)</a:t>
            </a:r>
          </a:p>
        </p:txBody>
      </p:sp>
      <p:pic>
        <p:nvPicPr>
          <p:cNvPr id="29736" name="rgb-1.jpg" descr="/Users/drsteph/Downloads/rgb-1.jpg">
            <a:extLst>
              <a:ext uri="{FF2B5EF4-FFF2-40B4-BE49-F238E27FC236}">
                <a16:creationId xmlns:a16="http://schemas.microsoft.com/office/drawing/2014/main" id="{DA3136E0-6069-0C42-8C23-1412E86BA80A}"/>
              </a:ext>
            </a:extLst>
          </p:cNvPr>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0" y="0"/>
            <a:ext cx="35718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7" name="Small Use Seal_CardOnGold.jpg" descr="/Users/drsteph/Downloads/Seal/SmallUse_JPEG/Small Use Seal_CardOnGold.jpg">
            <a:extLst>
              <a:ext uri="{FF2B5EF4-FFF2-40B4-BE49-F238E27FC236}">
                <a16:creationId xmlns:a16="http://schemas.microsoft.com/office/drawing/2014/main" id="{31703908-5028-5E47-BDE2-A6526F566CE8}"/>
              </a:ext>
            </a:extLst>
          </p:cNvPr>
          <p:cNvPicPr>
            <a:picLocks noChangeAspect="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40020875" y="0"/>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8" name="Rectangle 1628">
            <a:extLst>
              <a:ext uri="{FF2B5EF4-FFF2-40B4-BE49-F238E27FC236}">
                <a16:creationId xmlns:a16="http://schemas.microsoft.com/office/drawing/2014/main" id="{B2136179-D690-844C-9CF2-4E91148CD542}"/>
              </a:ext>
            </a:extLst>
          </p:cNvPr>
          <p:cNvSpPr>
            <a:spLocks noChangeArrowheads="1"/>
          </p:cNvSpPr>
          <p:nvPr/>
        </p:nvSpPr>
        <p:spPr bwMode="auto">
          <a:xfrm>
            <a:off x="30163" y="20650200"/>
            <a:ext cx="13609637" cy="1524000"/>
          </a:xfrm>
          <a:prstGeom prst="rect">
            <a:avLst/>
          </a:prstGeom>
          <a:solidFill>
            <a:srgbClr val="99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295277" tIns="147638" rIns="295277" bIns="147638" anchor="ctr"/>
          <a:lstStyle>
            <a:lvl1pPr defTabSz="4556125">
              <a:spcBef>
                <a:spcPct val="20000"/>
              </a:spcBef>
              <a:buChar char="•"/>
              <a:defRPr sz="13900">
                <a:solidFill>
                  <a:schemeClr val="tx1"/>
                </a:solidFill>
                <a:latin typeface="Times New Roman" panose="02020603050405020304" pitchFamily="18" charset="0"/>
                <a:ea typeface="MS PGothic" panose="020B0600070205080204" pitchFamily="34" charset="-128"/>
              </a:defRPr>
            </a:lvl1pPr>
            <a:lvl2pPr marL="742950" indent="-285750" defTabSz="4556125">
              <a:spcBef>
                <a:spcPct val="20000"/>
              </a:spcBef>
              <a:buChar char="–"/>
              <a:defRPr sz="12000">
                <a:solidFill>
                  <a:schemeClr val="tx1"/>
                </a:solidFill>
                <a:latin typeface="Times New Roman" panose="02020603050405020304" pitchFamily="18" charset="0"/>
                <a:ea typeface="MS PGothic" panose="020B0600070205080204" pitchFamily="34" charset="-128"/>
              </a:defRPr>
            </a:lvl2pPr>
            <a:lvl3pPr marL="1143000" indent="-228600" defTabSz="4556125">
              <a:spcBef>
                <a:spcPct val="20000"/>
              </a:spcBef>
              <a:buChar char="•"/>
              <a:defRPr sz="10600">
                <a:solidFill>
                  <a:schemeClr val="tx1"/>
                </a:solidFill>
                <a:latin typeface="Times New Roman" panose="02020603050405020304" pitchFamily="18" charset="0"/>
                <a:ea typeface="MS PGothic" panose="020B0600070205080204" pitchFamily="34" charset="-128"/>
              </a:defRPr>
            </a:lvl3pPr>
            <a:lvl4pPr marL="1600200" indent="-228600" defTabSz="4556125">
              <a:spcBef>
                <a:spcPct val="20000"/>
              </a:spcBef>
              <a:buChar char="–"/>
              <a:defRPr>
                <a:solidFill>
                  <a:schemeClr val="tx1"/>
                </a:solidFill>
                <a:latin typeface="Times New Roman" panose="02020603050405020304" pitchFamily="18" charset="0"/>
                <a:ea typeface="MS PGothic" panose="020B0600070205080204" pitchFamily="34" charset="-128"/>
              </a:defRPr>
            </a:lvl4pPr>
            <a:lvl5pPr marL="2057400" indent="-228600" defTabSz="4556125">
              <a:spcBef>
                <a:spcPct val="20000"/>
              </a:spcBef>
              <a:buChar char="»"/>
              <a:defRPr>
                <a:solidFill>
                  <a:schemeClr val="tx1"/>
                </a:solidFill>
                <a:latin typeface="Times New Roman" panose="02020603050405020304" pitchFamily="18" charset="0"/>
                <a:ea typeface="MS PGothic" panose="020B0600070205080204" pitchFamily="34" charset="-128"/>
              </a:defRPr>
            </a:lvl5pPr>
            <a:lvl6pPr marL="2514600" indent="-228600" defTabSz="4556125"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6pPr>
            <a:lvl7pPr marL="2971800" indent="-228600" defTabSz="4556125"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7pPr>
            <a:lvl8pPr marL="3429000" indent="-228600" defTabSz="4556125"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8pPr>
            <a:lvl9pPr marL="3886200" indent="-228600" defTabSz="4556125"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en-US" altLang="en-US" sz="5800" b="1">
                <a:solidFill>
                  <a:srgbClr val="F7DB09"/>
                </a:solidFill>
                <a:latin typeface="Calibri" panose="020F0502020204030204" pitchFamily="34" charset="0"/>
              </a:rPr>
              <a:t>Materials and Methods</a:t>
            </a:r>
          </a:p>
        </p:txBody>
      </p:sp>
      <p:sp>
        <p:nvSpPr>
          <p:cNvPr id="29739" name="Rectangle 1628">
            <a:extLst>
              <a:ext uri="{FF2B5EF4-FFF2-40B4-BE49-F238E27FC236}">
                <a16:creationId xmlns:a16="http://schemas.microsoft.com/office/drawing/2014/main" id="{C496D92F-5F59-304B-8D83-A7A56D5E8409}"/>
              </a:ext>
            </a:extLst>
          </p:cNvPr>
          <p:cNvSpPr>
            <a:spLocks noChangeArrowheads="1"/>
          </p:cNvSpPr>
          <p:nvPr/>
        </p:nvSpPr>
        <p:spPr bwMode="auto">
          <a:xfrm>
            <a:off x="30357763" y="4953000"/>
            <a:ext cx="13609637" cy="1524000"/>
          </a:xfrm>
          <a:prstGeom prst="rect">
            <a:avLst/>
          </a:prstGeom>
          <a:solidFill>
            <a:srgbClr val="99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295277" tIns="147638" rIns="295277" bIns="147638" anchor="ctr"/>
          <a:lstStyle>
            <a:lvl1pPr defTabSz="4556125">
              <a:spcBef>
                <a:spcPct val="20000"/>
              </a:spcBef>
              <a:buChar char="•"/>
              <a:defRPr sz="13900">
                <a:solidFill>
                  <a:schemeClr val="tx1"/>
                </a:solidFill>
                <a:latin typeface="Times New Roman" panose="02020603050405020304" pitchFamily="18" charset="0"/>
                <a:ea typeface="MS PGothic" panose="020B0600070205080204" pitchFamily="34" charset="-128"/>
              </a:defRPr>
            </a:lvl1pPr>
            <a:lvl2pPr marL="742950" indent="-285750" defTabSz="4556125">
              <a:spcBef>
                <a:spcPct val="20000"/>
              </a:spcBef>
              <a:buChar char="–"/>
              <a:defRPr sz="12000">
                <a:solidFill>
                  <a:schemeClr val="tx1"/>
                </a:solidFill>
                <a:latin typeface="Times New Roman" panose="02020603050405020304" pitchFamily="18" charset="0"/>
                <a:ea typeface="MS PGothic" panose="020B0600070205080204" pitchFamily="34" charset="-128"/>
              </a:defRPr>
            </a:lvl2pPr>
            <a:lvl3pPr marL="1143000" indent="-228600" defTabSz="4556125">
              <a:spcBef>
                <a:spcPct val="20000"/>
              </a:spcBef>
              <a:buChar char="•"/>
              <a:defRPr sz="10600">
                <a:solidFill>
                  <a:schemeClr val="tx1"/>
                </a:solidFill>
                <a:latin typeface="Times New Roman" panose="02020603050405020304" pitchFamily="18" charset="0"/>
                <a:ea typeface="MS PGothic" panose="020B0600070205080204" pitchFamily="34" charset="-128"/>
              </a:defRPr>
            </a:lvl3pPr>
            <a:lvl4pPr marL="1600200" indent="-228600" defTabSz="4556125">
              <a:spcBef>
                <a:spcPct val="20000"/>
              </a:spcBef>
              <a:buChar char="–"/>
              <a:defRPr>
                <a:solidFill>
                  <a:schemeClr val="tx1"/>
                </a:solidFill>
                <a:latin typeface="Times New Roman" panose="02020603050405020304" pitchFamily="18" charset="0"/>
                <a:ea typeface="MS PGothic" panose="020B0600070205080204" pitchFamily="34" charset="-128"/>
              </a:defRPr>
            </a:lvl4pPr>
            <a:lvl5pPr marL="2057400" indent="-228600" defTabSz="4556125">
              <a:spcBef>
                <a:spcPct val="20000"/>
              </a:spcBef>
              <a:buChar char="»"/>
              <a:defRPr>
                <a:solidFill>
                  <a:schemeClr val="tx1"/>
                </a:solidFill>
                <a:latin typeface="Times New Roman" panose="02020603050405020304" pitchFamily="18" charset="0"/>
                <a:ea typeface="MS PGothic" panose="020B0600070205080204" pitchFamily="34" charset="-128"/>
              </a:defRPr>
            </a:lvl5pPr>
            <a:lvl6pPr marL="2514600" indent="-228600" defTabSz="4556125"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6pPr>
            <a:lvl7pPr marL="2971800" indent="-228600" defTabSz="4556125"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7pPr>
            <a:lvl8pPr marL="3429000" indent="-228600" defTabSz="4556125"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8pPr>
            <a:lvl9pPr marL="3886200" indent="-228600" defTabSz="4556125"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en-US" altLang="en-US" sz="5800" b="1">
                <a:solidFill>
                  <a:srgbClr val="F7DB09"/>
                </a:solidFill>
                <a:latin typeface="Calibri" panose="020F0502020204030204" pitchFamily="34" charset="0"/>
              </a:rPr>
              <a:t>Discussion</a:t>
            </a:r>
          </a:p>
        </p:txBody>
      </p:sp>
      <p:sp>
        <p:nvSpPr>
          <p:cNvPr id="29740" name="Rectangle 24">
            <a:extLst>
              <a:ext uri="{FF2B5EF4-FFF2-40B4-BE49-F238E27FC236}">
                <a16:creationId xmlns:a16="http://schemas.microsoft.com/office/drawing/2014/main" id="{EA379DF2-26CC-4743-90B9-7C2D3FC41389}"/>
              </a:ext>
            </a:extLst>
          </p:cNvPr>
          <p:cNvSpPr>
            <a:spLocks noChangeArrowheads="1"/>
          </p:cNvSpPr>
          <p:nvPr/>
        </p:nvSpPr>
        <p:spPr bwMode="auto">
          <a:xfrm>
            <a:off x="30403800" y="6553200"/>
            <a:ext cx="13106400" cy="1117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0" rIns="91426" bIns="45710">
            <a:spAutoFit/>
          </a:bodyPr>
          <a:lstStyle>
            <a:lvl1pPr defTabSz="4387850">
              <a:spcBef>
                <a:spcPct val="20000"/>
              </a:spcBef>
              <a:buChar char="•"/>
              <a:defRPr sz="13900">
                <a:solidFill>
                  <a:schemeClr val="tx1"/>
                </a:solidFill>
                <a:latin typeface="Times New Roman" panose="02020603050405020304" pitchFamily="18" charset="0"/>
                <a:ea typeface="MS PGothic" panose="020B0600070205080204" pitchFamily="34" charset="-128"/>
              </a:defRPr>
            </a:lvl1pPr>
            <a:lvl2pPr marL="742950" indent="-285750" defTabSz="4387850">
              <a:spcBef>
                <a:spcPct val="20000"/>
              </a:spcBef>
              <a:buChar char="–"/>
              <a:defRPr sz="12000">
                <a:solidFill>
                  <a:schemeClr val="tx1"/>
                </a:solidFill>
                <a:latin typeface="Times New Roman" panose="02020603050405020304" pitchFamily="18" charset="0"/>
                <a:ea typeface="MS PGothic" panose="020B0600070205080204" pitchFamily="34" charset="-128"/>
              </a:defRPr>
            </a:lvl2pPr>
            <a:lvl3pPr marL="1143000" indent="-228600" defTabSz="4387850">
              <a:spcBef>
                <a:spcPct val="20000"/>
              </a:spcBef>
              <a:buChar char="•"/>
              <a:defRPr sz="10600">
                <a:solidFill>
                  <a:schemeClr val="tx1"/>
                </a:solidFill>
                <a:latin typeface="Times New Roman" panose="02020603050405020304" pitchFamily="18" charset="0"/>
                <a:ea typeface="MS PGothic" panose="020B0600070205080204" pitchFamily="34" charset="-128"/>
              </a:defRPr>
            </a:lvl3pPr>
            <a:lvl4pPr marL="1600200" indent="-228600" defTabSz="4387850">
              <a:spcBef>
                <a:spcPct val="20000"/>
              </a:spcBef>
              <a:buChar char="–"/>
              <a:defRPr>
                <a:solidFill>
                  <a:schemeClr val="tx1"/>
                </a:solidFill>
                <a:latin typeface="Times New Roman" panose="02020603050405020304" pitchFamily="18" charset="0"/>
                <a:ea typeface="MS PGothic" panose="020B0600070205080204" pitchFamily="34" charset="-128"/>
              </a:defRPr>
            </a:lvl4pPr>
            <a:lvl5pPr marL="2057400" indent="-228600" defTabSz="4387850">
              <a:spcBef>
                <a:spcPct val="20000"/>
              </a:spcBef>
              <a:buChar char="»"/>
              <a:defRPr>
                <a:solidFill>
                  <a:schemeClr val="tx1"/>
                </a:solidFill>
                <a:latin typeface="Times New Roman" panose="02020603050405020304" pitchFamily="18" charset="0"/>
                <a:ea typeface="MS PGothic" panose="020B0600070205080204" pitchFamily="34" charset="-128"/>
              </a:defRPr>
            </a:lvl5pPr>
            <a:lvl6pPr marL="2514600" indent="-228600" defTabSz="4387850"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6pPr>
            <a:lvl7pPr marL="2971800" indent="-228600" defTabSz="4387850"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7pPr>
            <a:lvl8pPr marL="3429000" indent="-228600" defTabSz="4387850"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8pPr>
            <a:lvl9pPr marL="3886200" indent="-228600" defTabSz="4387850"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4800">
                <a:solidFill>
                  <a:srgbClr val="000000"/>
                </a:solidFill>
                <a:latin typeface="Calibri" panose="020F0502020204030204" pitchFamily="34" charset="0"/>
              </a:rPr>
              <a:t>This is the section where you will now </a:t>
            </a:r>
            <a:r>
              <a:rPr lang="en-US" altLang="en-US" sz="4800" b="1">
                <a:solidFill>
                  <a:srgbClr val="000000"/>
                </a:solidFill>
                <a:latin typeface="Calibri" panose="020F0502020204030204" pitchFamily="34" charset="0"/>
              </a:rPr>
              <a:t>interpret</a:t>
            </a:r>
            <a:r>
              <a:rPr lang="en-US" altLang="en-US" sz="4800">
                <a:solidFill>
                  <a:srgbClr val="000000"/>
                </a:solidFill>
                <a:latin typeface="Calibri" panose="020F0502020204030204" pitchFamily="34" charset="0"/>
              </a:rPr>
              <a:t> and analyze your findings.  Did you reach your expected outcomes?  What were some of the limitations and confounding factors/biases/etc that were encountered?</a:t>
            </a:r>
          </a:p>
          <a:p>
            <a:pPr eaLnBrk="1" hangingPunct="1">
              <a:spcBef>
                <a:spcPct val="0"/>
              </a:spcBef>
              <a:buFontTx/>
              <a:buNone/>
            </a:pPr>
            <a:endParaRPr lang="en-US" altLang="en-US" sz="4800">
              <a:solidFill>
                <a:srgbClr val="000000"/>
              </a:solidFill>
              <a:latin typeface="Calibri" panose="020F0502020204030204" pitchFamily="34" charset="0"/>
            </a:endParaRPr>
          </a:p>
          <a:p>
            <a:pPr eaLnBrk="1" hangingPunct="1">
              <a:spcBef>
                <a:spcPct val="0"/>
              </a:spcBef>
              <a:buFontTx/>
              <a:buNone/>
            </a:pPr>
            <a:r>
              <a:rPr lang="en-US" altLang="en-US" sz="4800">
                <a:solidFill>
                  <a:srgbClr val="000000"/>
                </a:solidFill>
                <a:latin typeface="Calibri" panose="020F0502020204030204" pitchFamily="34" charset="0"/>
              </a:rPr>
              <a:t>Here, you will also discuss if your results reached statistical significance and the overall clinical implications of your study and findings.</a:t>
            </a:r>
          </a:p>
          <a:p>
            <a:pPr eaLnBrk="1" hangingPunct="1">
              <a:spcBef>
                <a:spcPct val="0"/>
              </a:spcBef>
              <a:buFontTx/>
              <a:buNone/>
            </a:pPr>
            <a:endParaRPr lang="en-US" altLang="en-US" sz="4800">
              <a:solidFill>
                <a:srgbClr val="000000"/>
              </a:solidFill>
              <a:latin typeface="Calibri" panose="020F0502020204030204" pitchFamily="34" charset="0"/>
            </a:endParaRPr>
          </a:p>
          <a:p>
            <a:pPr eaLnBrk="1" hangingPunct="1">
              <a:spcBef>
                <a:spcPct val="0"/>
              </a:spcBef>
              <a:buFontTx/>
              <a:buNone/>
            </a:pPr>
            <a:r>
              <a:rPr lang="en-US" altLang="en-US" sz="4800">
                <a:solidFill>
                  <a:srgbClr val="000000"/>
                </a:solidFill>
                <a:latin typeface="Calibri" panose="020F0502020204030204" pitchFamily="34" charset="0"/>
              </a:rPr>
              <a:t>You can either create a separate heading that can describe the “Impact on the Field” of “Future Directions” to discuss what the next steps of your research might include, or its translational impact in the clinical realm.</a:t>
            </a:r>
          </a:p>
        </p:txBody>
      </p:sp>
      <p:sp>
        <p:nvSpPr>
          <p:cNvPr id="29741" name="Rectangle 1628">
            <a:extLst>
              <a:ext uri="{FF2B5EF4-FFF2-40B4-BE49-F238E27FC236}">
                <a16:creationId xmlns:a16="http://schemas.microsoft.com/office/drawing/2014/main" id="{3BC3F075-E275-3448-9454-9476AC0E1C92}"/>
              </a:ext>
            </a:extLst>
          </p:cNvPr>
          <p:cNvSpPr>
            <a:spLocks noChangeArrowheads="1"/>
          </p:cNvSpPr>
          <p:nvPr/>
        </p:nvSpPr>
        <p:spPr bwMode="auto">
          <a:xfrm>
            <a:off x="30229175" y="23317200"/>
            <a:ext cx="13615988" cy="1524000"/>
          </a:xfrm>
          <a:prstGeom prst="rect">
            <a:avLst/>
          </a:prstGeom>
          <a:solidFill>
            <a:srgbClr val="99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295277" tIns="147638" rIns="295277" bIns="147638" anchor="ctr"/>
          <a:lstStyle>
            <a:lvl1pPr defTabSz="4556125">
              <a:spcBef>
                <a:spcPct val="20000"/>
              </a:spcBef>
              <a:buChar char="•"/>
              <a:defRPr sz="13900">
                <a:solidFill>
                  <a:schemeClr val="tx1"/>
                </a:solidFill>
                <a:latin typeface="Times New Roman" panose="02020603050405020304" pitchFamily="18" charset="0"/>
                <a:ea typeface="MS PGothic" panose="020B0600070205080204" pitchFamily="34" charset="-128"/>
              </a:defRPr>
            </a:lvl1pPr>
            <a:lvl2pPr marL="742950" indent="-285750" defTabSz="4556125">
              <a:spcBef>
                <a:spcPct val="20000"/>
              </a:spcBef>
              <a:buChar char="–"/>
              <a:defRPr sz="12000">
                <a:solidFill>
                  <a:schemeClr val="tx1"/>
                </a:solidFill>
                <a:latin typeface="Times New Roman" panose="02020603050405020304" pitchFamily="18" charset="0"/>
                <a:ea typeface="MS PGothic" panose="020B0600070205080204" pitchFamily="34" charset="-128"/>
              </a:defRPr>
            </a:lvl2pPr>
            <a:lvl3pPr marL="1143000" indent="-228600" defTabSz="4556125">
              <a:spcBef>
                <a:spcPct val="20000"/>
              </a:spcBef>
              <a:buChar char="•"/>
              <a:defRPr sz="10600">
                <a:solidFill>
                  <a:schemeClr val="tx1"/>
                </a:solidFill>
                <a:latin typeface="Times New Roman" panose="02020603050405020304" pitchFamily="18" charset="0"/>
                <a:ea typeface="MS PGothic" panose="020B0600070205080204" pitchFamily="34" charset="-128"/>
              </a:defRPr>
            </a:lvl3pPr>
            <a:lvl4pPr marL="1600200" indent="-228600" defTabSz="4556125">
              <a:spcBef>
                <a:spcPct val="20000"/>
              </a:spcBef>
              <a:buChar char="–"/>
              <a:defRPr>
                <a:solidFill>
                  <a:schemeClr val="tx1"/>
                </a:solidFill>
                <a:latin typeface="Times New Roman" panose="02020603050405020304" pitchFamily="18" charset="0"/>
                <a:ea typeface="MS PGothic" panose="020B0600070205080204" pitchFamily="34" charset="-128"/>
              </a:defRPr>
            </a:lvl4pPr>
            <a:lvl5pPr marL="2057400" indent="-228600" defTabSz="4556125">
              <a:spcBef>
                <a:spcPct val="20000"/>
              </a:spcBef>
              <a:buChar char="»"/>
              <a:defRPr>
                <a:solidFill>
                  <a:schemeClr val="tx1"/>
                </a:solidFill>
                <a:latin typeface="Times New Roman" panose="02020603050405020304" pitchFamily="18" charset="0"/>
                <a:ea typeface="MS PGothic" panose="020B0600070205080204" pitchFamily="34" charset="-128"/>
              </a:defRPr>
            </a:lvl5pPr>
            <a:lvl6pPr marL="2514600" indent="-228600" defTabSz="4556125"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6pPr>
            <a:lvl7pPr marL="2971800" indent="-228600" defTabSz="4556125"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7pPr>
            <a:lvl8pPr marL="3429000" indent="-228600" defTabSz="4556125"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8pPr>
            <a:lvl9pPr marL="3886200" indent="-228600" defTabSz="4556125"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en-US" altLang="en-US" sz="5800" b="1">
                <a:solidFill>
                  <a:srgbClr val="F7DB09"/>
                </a:solidFill>
                <a:latin typeface="Calibri" panose="020F0502020204030204" pitchFamily="34" charset="0"/>
              </a:rPr>
              <a:t>Contact Information</a:t>
            </a:r>
          </a:p>
        </p:txBody>
      </p:sp>
      <p:pic>
        <p:nvPicPr>
          <p:cNvPr id="29742" name="Screen Shot 2013-02-04 at 9.38.01 PM.png" descr="/Users/drsteph/Desktop/Screen Shot 2013-02-04 at 9.38.01 PM.png">
            <a:extLst>
              <a:ext uri="{FF2B5EF4-FFF2-40B4-BE49-F238E27FC236}">
                <a16:creationId xmlns:a16="http://schemas.microsoft.com/office/drawing/2014/main" id="{AB0903C7-57DD-BC4B-9A39-772C8B4504F2}"/>
              </a:ext>
            </a:extLst>
          </p:cNvPr>
          <p:cNvPicPr>
            <a:picLocks noChangeAspect="1"/>
          </p:cNvPicPr>
          <p:nvPr/>
        </p:nvPicPr>
        <p:blipFill>
          <a:blip r:embed="rId9" r:link="rId10">
            <a:extLst>
              <a:ext uri="{28A0092B-C50C-407E-A947-70E740481C1C}">
                <a14:useLocalDpi xmlns:a14="http://schemas.microsoft.com/office/drawing/2010/main" val="0"/>
              </a:ext>
            </a:extLst>
          </a:blip>
          <a:srcRect/>
          <a:stretch>
            <a:fillRect/>
          </a:stretch>
        </p:blipFill>
        <p:spPr bwMode="auto">
          <a:xfrm rot="310193">
            <a:off x="25122188" y="28786138"/>
            <a:ext cx="64770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43" name="Rectangle 17">
            <a:extLst>
              <a:ext uri="{FF2B5EF4-FFF2-40B4-BE49-F238E27FC236}">
                <a16:creationId xmlns:a16="http://schemas.microsoft.com/office/drawing/2014/main" id="{CA1FD4E6-FEAA-4246-A02A-4C36F4BF111F}"/>
              </a:ext>
            </a:extLst>
          </p:cNvPr>
          <p:cNvSpPr>
            <a:spLocks noChangeArrowheads="1"/>
          </p:cNvSpPr>
          <p:nvPr/>
        </p:nvSpPr>
        <p:spPr bwMode="auto">
          <a:xfrm>
            <a:off x="15087600" y="6507163"/>
            <a:ext cx="13639800" cy="264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0" rIns="91426" bIns="45710">
            <a:spAutoFit/>
          </a:bodyPr>
          <a:lstStyle>
            <a:lvl1pPr defTabSz="4387850">
              <a:spcBef>
                <a:spcPct val="20000"/>
              </a:spcBef>
              <a:buChar char="•"/>
              <a:defRPr sz="13900">
                <a:solidFill>
                  <a:schemeClr val="tx1"/>
                </a:solidFill>
                <a:latin typeface="Times New Roman" panose="02020603050405020304" pitchFamily="18" charset="0"/>
                <a:ea typeface="MS PGothic" panose="020B0600070205080204" pitchFamily="34" charset="-128"/>
              </a:defRPr>
            </a:lvl1pPr>
            <a:lvl2pPr marL="1149350" indent="-661988" defTabSz="4387850">
              <a:spcBef>
                <a:spcPct val="20000"/>
              </a:spcBef>
              <a:buChar char="–"/>
              <a:defRPr sz="12000">
                <a:solidFill>
                  <a:schemeClr val="tx1"/>
                </a:solidFill>
                <a:latin typeface="Times New Roman" panose="02020603050405020304" pitchFamily="18" charset="0"/>
                <a:ea typeface="MS PGothic" panose="020B0600070205080204" pitchFamily="34" charset="-128"/>
              </a:defRPr>
            </a:lvl2pPr>
            <a:lvl3pPr marL="1143000" indent="-228600" defTabSz="4387850">
              <a:spcBef>
                <a:spcPct val="20000"/>
              </a:spcBef>
              <a:buChar char="•"/>
              <a:defRPr sz="10600">
                <a:solidFill>
                  <a:schemeClr val="tx1"/>
                </a:solidFill>
                <a:latin typeface="Times New Roman" panose="02020603050405020304" pitchFamily="18" charset="0"/>
                <a:ea typeface="MS PGothic" panose="020B0600070205080204" pitchFamily="34" charset="-128"/>
              </a:defRPr>
            </a:lvl3pPr>
            <a:lvl4pPr marL="1600200" indent="-228600" defTabSz="4387850">
              <a:spcBef>
                <a:spcPct val="20000"/>
              </a:spcBef>
              <a:buChar char="–"/>
              <a:defRPr>
                <a:solidFill>
                  <a:schemeClr val="tx1"/>
                </a:solidFill>
                <a:latin typeface="Times New Roman" panose="02020603050405020304" pitchFamily="18" charset="0"/>
                <a:ea typeface="MS PGothic" panose="020B0600070205080204" pitchFamily="34" charset="-128"/>
              </a:defRPr>
            </a:lvl4pPr>
            <a:lvl5pPr marL="2057400" indent="-228600" defTabSz="4387850">
              <a:spcBef>
                <a:spcPct val="20000"/>
              </a:spcBef>
              <a:buChar char="»"/>
              <a:defRPr>
                <a:solidFill>
                  <a:schemeClr val="tx1"/>
                </a:solidFill>
                <a:latin typeface="Times New Roman" panose="02020603050405020304" pitchFamily="18" charset="0"/>
                <a:ea typeface="MS PGothic" panose="020B0600070205080204" pitchFamily="34" charset="-128"/>
              </a:defRPr>
            </a:lvl5pPr>
            <a:lvl6pPr marL="2514600" indent="-228600" defTabSz="4387850"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6pPr>
            <a:lvl7pPr marL="2971800" indent="-228600" defTabSz="4387850"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7pPr>
            <a:lvl8pPr marL="3429000" indent="-228600" defTabSz="4387850"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8pPr>
            <a:lvl9pPr marL="3886200" indent="-228600" defTabSz="4387850"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4800">
                <a:solidFill>
                  <a:srgbClr val="000000"/>
                </a:solidFill>
                <a:latin typeface="Calibri" panose="020F0502020204030204" pitchFamily="34" charset="0"/>
              </a:rPr>
              <a:t>This should be one of the larger, if not the largest section of the poster.</a:t>
            </a:r>
          </a:p>
          <a:p>
            <a:pPr eaLnBrk="1" hangingPunct="1">
              <a:spcBef>
                <a:spcPct val="0"/>
              </a:spcBef>
              <a:buFontTx/>
              <a:buNone/>
            </a:pPr>
            <a:endParaRPr lang="en-US" altLang="en-US" sz="4800">
              <a:solidFill>
                <a:srgbClr val="000000"/>
              </a:solidFill>
              <a:latin typeface="Calibri" panose="020F0502020204030204" pitchFamily="34" charset="0"/>
            </a:endParaRPr>
          </a:p>
          <a:p>
            <a:pPr eaLnBrk="1" hangingPunct="1">
              <a:spcBef>
                <a:spcPct val="0"/>
              </a:spcBef>
              <a:buFontTx/>
              <a:buNone/>
            </a:pPr>
            <a:r>
              <a:rPr lang="en-US" altLang="en-US" sz="4800">
                <a:solidFill>
                  <a:srgbClr val="000000"/>
                </a:solidFill>
                <a:latin typeface="Calibri" panose="020F0502020204030204" pitchFamily="34" charset="0"/>
              </a:rPr>
              <a:t>Use visual aids!  However, make sure to include captions that help summarize or describe what the figure is intended to depict.  </a:t>
            </a:r>
          </a:p>
          <a:p>
            <a:pPr eaLnBrk="1" hangingPunct="1">
              <a:spcBef>
                <a:spcPct val="0"/>
              </a:spcBef>
              <a:buFontTx/>
              <a:buNone/>
            </a:pPr>
            <a:endParaRPr lang="en-US" altLang="en-US" sz="4800">
              <a:solidFill>
                <a:srgbClr val="000000"/>
              </a:solidFill>
              <a:latin typeface="Calibri" panose="020F0502020204030204" pitchFamily="34" charset="0"/>
            </a:endParaRPr>
          </a:p>
          <a:p>
            <a:pPr eaLnBrk="1" hangingPunct="1">
              <a:spcBef>
                <a:spcPct val="0"/>
              </a:spcBef>
              <a:buFontTx/>
              <a:buNone/>
            </a:pPr>
            <a:endParaRPr lang="en-US" altLang="en-US" sz="4800" u="sng">
              <a:solidFill>
                <a:srgbClr val="000000"/>
              </a:solidFill>
              <a:latin typeface="Calibri" panose="020F0502020204030204" pitchFamily="34" charset="0"/>
            </a:endParaRPr>
          </a:p>
          <a:p>
            <a:pPr eaLnBrk="1" hangingPunct="1">
              <a:spcBef>
                <a:spcPct val="0"/>
              </a:spcBef>
              <a:buFontTx/>
              <a:buNone/>
            </a:pPr>
            <a:endParaRPr lang="en-US" altLang="en-US" sz="4800" u="sng">
              <a:solidFill>
                <a:srgbClr val="000000"/>
              </a:solidFill>
              <a:latin typeface="Calibri" panose="020F0502020204030204" pitchFamily="34" charset="0"/>
            </a:endParaRPr>
          </a:p>
          <a:p>
            <a:pPr eaLnBrk="1" hangingPunct="1">
              <a:spcBef>
                <a:spcPct val="0"/>
              </a:spcBef>
              <a:buFontTx/>
              <a:buNone/>
            </a:pPr>
            <a:endParaRPr lang="en-US" altLang="en-US" sz="4800" u="sng">
              <a:solidFill>
                <a:srgbClr val="000000"/>
              </a:solidFill>
              <a:latin typeface="Calibri" panose="020F0502020204030204" pitchFamily="34" charset="0"/>
            </a:endParaRPr>
          </a:p>
          <a:p>
            <a:pPr eaLnBrk="1" hangingPunct="1">
              <a:spcBef>
                <a:spcPct val="0"/>
              </a:spcBef>
              <a:buFontTx/>
              <a:buNone/>
            </a:pPr>
            <a:endParaRPr lang="en-US" altLang="en-US" sz="4800" u="sng">
              <a:solidFill>
                <a:srgbClr val="000000"/>
              </a:solidFill>
              <a:latin typeface="Calibri" panose="020F0502020204030204" pitchFamily="34" charset="0"/>
            </a:endParaRPr>
          </a:p>
          <a:p>
            <a:pPr eaLnBrk="1" hangingPunct="1">
              <a:spcBef>
                <a:spcPct val="0"/>
              </a:spcBef>
              <a:buFontTx/>
              <a:buNone/>
            </a:pPr>
            <a:endParaRPr lang="en-US" altLang="en-US" sz="4800" u="sng">
              <a:solidFill>
                <a:srgbClr val="000000"/>
              </a:solidFill>
              <a:latin typeface="Calibri" panose="020F0502020204030204" pitchFamily="34" charset="0"/>
            </a:endParaRPr>
          </a:p>
          <a:p>
            <a:pPr eaLnBrk="1" hangingPunct="1">
              <a:spcBef>
                <a:spcPct val="0"/>
              </a:spcBef>
              <a:buFontTx/>
              <a:buNone/>
            </a:pPr>
            <a:endParaRPr lang="en-US" altLang="en-US" sz="4800" u="sng">
              <a:solidFill>
                <a:srgbClr val="000000"/>
              </a:solidFill>
              <a:latin typeface="Calibri" panose="020F0502020204030204" pitchFamily="34" charset="0"/>
            </a:endParaRPr>
          </a:p>
          <a:p>
            <a:pPr eaLnBrk="1" hangingPunct="1">
              <a:spcBef>
                <a:spcPct val="0"/>
              </a:spcBef>
              <a:buFontTx/>
              <a:buNone/>
            </a:pPr>
            <a:endParaRPr lang="en-US" altLang="en-US" sz="4800" u="sng">
              <a:solidFill>
                <a:srgbClr val="000000"/>
              </a:solidFill>
              <a:latin typeface="Calibri" panose="020F0502020204030204" pitchFamily="34" charset="0"/>
            </a:endParaRPr>
          </a:p>
          <a:p>
            <a:pPr eaLnBrk="1" hangingPunct="1">
              <a:spcBef>
                <a:spcPct val="0"/>
              </a:spcBef>
              <a:buFontTx/>
              <a:buNone/>
            </a:pPr>
            <a:endParaRPr lang="en-US" altLang="en-US" sz="4800" u="sng">
              <a:solidFill>
                <a:srgbClr val="000000"/>
              </a:solidFill>
              <a:latin typeface="Calibri" panose="020F0502020204030204" pitchFamily="34" charset="0"/>
            </a:endParaRPr>
          </a:p>
          <a:p>
            <a:pPr eaLnBrk="1" hangingPunct="1">
              <a:spcBef>
                <a:spcPct val="0"/>
              </a:spcBef>
              <a:buFontTx/>
              <a:buNone/>
            </a:pPr>
            <a:endParaRPr lang="en-US" altLang="en-US" sz="4800" u="sng">
              <a:solidFill>
                <a:srgbClr val="000000"/>
              </a:solidFill>
              <a:latin typeface="Calibri" panose="020F0502020204030204" pitchFamily="34" charset="0"/>
            </a:endParaRPr>
          </a:p>
          <a:p>
            <a:pPr eaLnBrk="1" hangingPunct="1">
              <a:spcBef>
                <a:spcPct val="0"/>
              </a:spcBef>
              <a:buFontTx/>
              <a:buNone/>
            </a:pPr>
            <a:endParaRPr lang="en-US" altLang="en-US" sz="4800" u="sng">
              <a:solidFill>
                <a:srgbClr val="000000"/>
              </a:solidFill>
              <a:latin typeface="Calibri" panose="020F0502020204030204" pitchFamily="34" charset="0"/>
            </a:endParaRPr>
          </a:p>
          <a:p>
            <a:pPr eaLnBrk="1" hangingPunct="1">
              <a:spcBef>
                <a:spcPct val="0"/>
              </a:spcBef>
              <a:buFontTx/>
              <a:buNone/>
            </a:pPr>
            <a:endParaRPr lang="en-US" altLang="en-US" sz="4800" u="sng">
              <a:solidFill>
                <a:srgbClr val="000000"/>
              </a:solidFill>
              <a:latin typeface="Calibri" panose="020F0502020204030204" pitchFamily="34" charset="0"/>
            </a:endParaRPr>
          </a:p>
          <a:p>
            <a:pPr eaLnBrk="1" hangingPunct="1">
              <a:spcBef>
                <a:spcPct val="0"/>
              </a:spcBef>
              <a:buFontTx/>
              <a:buNone/>
            </a:pPr>
            <a:r>
              <a:rPr lang="en-US" altLang="en-US" sz="4800" u="sng">
                <a:solidFill>
                  <a:srgbClr val="000000"/>
                </a:solidFill>
                <a:latin typeface="Calibri" panose="020F0502020204030204" pitchFamily="34" charset="0"/>
              </a:rPr>
              <a:t>Results:</a:t>
            </a:r>
          </a:p>
          <a:p>
            <a:pPr lvl="1" eaLnBrk="1" hangingPunct="1">
              <a:spcBef>
                <a:spcPct val="0"/>
              </a:spcBef>
              <a:buFont typeface="Arial" panose="020B0604020202020204" pitchFamily="34" charset="0"/>
              <a:buChar char="•"/>
            </a:pPr>
            <a:r>
              <a:rPr lang="en-US" altLang="en-US" sz="4800">
                <a:solidFill>
                  <a:srgbClr val="000000"/>
                </a:solidFill>
                <a:latin typeface="Calibri" panose="020F0502020204030204" pitchFamily="34" charset="0"/>
              </a:rPr>
              <a:t>Report findings</a:t>
            </a:r>
          </a:p>
          <a:p>
            <a:pPr lvl="1" eaLnBrk="1" hangingPunct="1">
              <a:spcBef>
                <a:spcPct val="0"/>
              </a:spcBef>
              <a:buFont typeface="Arial" panose="020B0604020202020204" pitchFamily="34" charset="0"/>
              <a:buChar char="•"/>
            </a:pPr>
            <a:r>
              <a:rPr lang="en-US" altLang="en-US" sz="4800">
                <a:solidFill>
                  <a:srgbClr val="000000"/>
                </a:solidFill>
                <a:latin typeface="Calibri" panose="020F0502020204030204" pitchFamily="34" charset="0"/>
              </a:rPr>
              <a:t>No interpretation, though you can highlight your statistically significant findings (using a “pop” of color or boxing the significant columns/rows in a table</a:t>
            </a:r>
          </a:p>
          <a:p>
            <a:pPr lvl="1" eaLnBrk="1" hangingPunct="1">
              <a:spcBef>
                <a:spcPct val="0"/>
              </a:spcBef>
              <a:buFont typeface="Arial" panose="020B0604020202020204" pitchFamily="34" charset="0"/>
              <a:buChar char="•"/>
            </a:pPr>
            <a:r>
              <a:rPr lang="en-US" altLang="en-US" sz="4800">
                <a:solidFill>
                  <a:srgbClr val="000000"/>
                </a:solidFill>
                <a:latin typeface="Calibri" panose="020F0502020204030204" pitchFamily="34" charset="0"/>
              </a:rPr>
              <a:t>Remember that the tables, figures, and graphs used should be relatively self-explanatory in case you are not available to describe the data and findings.  It is helpful to solicit the help of friends who are not involved in the research project, so they can tell you if they understand the basic findings without you describing them.</a:t>
            </a:r>
          </a:p>
          <a:p>
            <a:pPr eaLnBrk="1" hangingPunct="1">
              <a:spcBef>
                <a:spcPct val="0"/>
              </a:spcBef>
              <a:buFontTx/>
              <a:buNone/>
            </a:pPr>
            <a:endParaRPr lang="en-US" altLang="en-US" sz="3400">
              <a:solidFill>
                <a:srgbClr val="000000"/>
              </a:solidFill>
              <a:latin typeface="Calibri" panose="020F0502020204030204" pitchFamily="34" charset="0"/>
            </a:endParaRPr>
          </a:p>
          <a:p>
            <a:pPr eaLnBrk="1" hangingPunct="1">
              <a:spcBef>
                <a:spcPct val="0"/>
              </a:spcBef>
              <a:buFontTx/>
              <a:buNone/>
            </a:pPr>
            <a:endParaRPr lang="en-US" altLang="en-US" sz="4800" u="sng">
              <a:solidFill>
                <a:srgbClr val="000000"/>
              </a:solidFill>
              <a:latin typeface="Calibri" panose="020F0502020204030204" pitchFamily="34" charset="0"/>
            </a:endParaRPr>
          </a:p>
          <a:p>
            <a:pPr eaLnBrk="1" hangingPunct="1">
              <a:spcBef>
                <a:spcPct val="0"/>
              </a:spcBef>
              <a:buFontTx/>
              <a:buNone/>
            </a:pPr>
            <a:r>
              <a:rPr lang="en-US" altLang="en-US" sz="4800" u="sng">
                <a:solidFill>
                  <a:srgbClr val="000000"/>
                </a:solidFill>
                <a:latin typeface="Calibri" panose="020F0502020204030204" pitchFamily="34" charset="0"/>
              </a:rPr>
              <a:t>If no actual results yet:</a:t>
            </a:r>
            <a:br>
              <a:rPr lang="en-US" altLang="en-US" sz="4800" u="sng">
                <a:solidFill>
                  <a:srgbClr val="000000"/>
                </a:solidFill>
                <a:latin typeface="Calibri" panose="020F0502020204030204" pitchFamily="34" charset="0"/>
              </a:rPr>
            </a:br>
            <a:r>
              <a:rPr lang="en-US" altLang="en-US" sz="4800">
                <a:solidFill>
                  <a:srgbClr val="000000"/>
                </a:solidFill>
                <a:latin typeface="Calibri" panose="020F0502020204030204" pitchFamily="34" charset="0"/>
              </a:rPr>
              <a:t>describe your expected results</a:t>
            </a:r>
          </a:p>
        </p:txBody>
      </p:sp>
      <p:sp>
        <p:nvSpPr>
          <p:cNvPr id="29744" name="Rectangle 26">
            <a:extLst>
              <a:ext uri="{FF2B5EF4-FFF2-40B4-BE49-F238E27FC236}">
                <a16:creationId xmlns:a16="http://schemas.microsoft.com/office/drawing/2014/main" id="{868037C8-C4E1-8B44-865C-2E40838ECCB3}"/>
              </a:ext>
            </a:extLst>
          </p:cNvPr>
          <p:cNvSpPr>
            <a:spLocks noChangeArrowheads="1"/>
          </p:cNvSpPr>
          <p:nvPr/>
        </p:nvSpPr>
        <p:spPr bwMode="auto">
          <a:xfrm>
            <a:off x="30229175" y="24917400"/>
            <a:ext cx="13182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0" rIns="91426" bIns="45710">
            <a:spAutoFit/>
          </a:bodyPr>
          <a:lstStyle>
            <a:lvl1pPr defTabSz="4387850">
              <a:spcBef>
                <a:spcPct val="20000"/>
              </a:spcBef>
              <a:buChar char="•"/>
              <a:defRPr sz="13900">
                <a:solidFill>
                  <a:schemeClr val="tx1"/>
                </a:solidFill>
                <a:latin typeface="Times New Roman" panose="02020603050405020304" pitchFamily="18" charset="0"/>
                <a:ea typeface="MS PGothic" panose="020B0600070205080204" pitchFamily="34" charset="-128"/>
              </a:defRPr>
            </a:lvl1pPr>
            <a:lvl2pPr marL="742950" indent="-285750" defTabSz="4387850">
              <a:spcBef>
                <a:spcPct val="20000"/>
              </a:spcBef>
              <a:buChar char="–"/>
              <a:defRPr sz="12000">
                <a:solidFill>
                  <a:schemeClr val="tx1"/>
                </a:solidFill>
                <a:latin typeface="Times New Roman" panose="02020603050405020304" pitchFamily="18" charset="0"/>
                <a:ea typeface="MS PGothic" panose="020B0600070205080204" pitchFamily="34" charset="-128"/>
              </a:defRPr>
            </a:lvl2pPr>
            <a:lvl3pPr marL="1143000" indent="-228600" defTabSz="4387850">
              <a:spcBef>
                <a:spcPct val="20000"/>
              </a:spcBef>
              <a:buChar char="•"/>
              <a:defRPr sz="10600">
                <a:solidFill>
                  <a:schemeClr val="tx1"/>
                </a:solidFill>
                <a:latin typeface="Times New Roman" panose="02020603050405020304" pitchFamily="18" charset="0"/>
                <a:ea typeface="MS PGothic" panose="020B0600070205080204" pitchFamily="34" charset="-128"/>
              </a:defRPr>
            </a:lvl3pPr>
            <a:lvl4pPr marL="1600200" indent="-228600" defTabSz="4387850">
              <a:spcBef>
                <a:spcPct val="20000"/>
              </a:spcBef>
              <a:buChar char="–"/>
              <a:defRPr>
                <a:solidFill>
                  <a:schemeClr val="tx1"/>
                </a:solidFill>
                <a:latin typeface="Times New Roman" panose="02020603050405020304" pitchFamily="18" charset="0"/>
                <a:ea typeface="MS PGothic" panose="020B0600070205080204" pitchFamily="34" charset="-128"/>
              </a:defRPr>
            </a:lvl4pPr>
            <a:lvl5pPr marL="2057400" indent="-228600" defTabSz="4387850">
              <a:spcBef>
                <a:spcPct val="20000"/>
              </a:spcBef>
              <a:buChar char="»"/>
              <a:defRPr>
                <a:solidFill>
                  <a:schemeClr val="tx1"/>
                </a:solidFill>
                <a:latin typeface="Times New Roman" panose="02020603050405020304" pitchFamily="18" charset="0"/>
                <a:ea typeface="MS PGothic" panose="020B0600070205080204" pitchFamily="34" charset="-128"/>
              </a:defRPr>
            </a:lvl5pPr>
            <a:lvl6pPr marL="2514600" indent="-228600" defTabSz="4387850"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6pPr>
            <a:lvl7pPr marL="2971800" indent="-228600" defTabSz="4387850"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7pPr>
            <a:lvl8pPr marL="3429000" indent="-228600" defTabSz="4387850"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8pPr>
            <a:lvl9pPr marL="3886200" indent="-228600" defTabSz="4387850"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4800">
                <a:solidFill>
                  <a:srgbClr val="000000"/>
                </a:solidFill>
                <a:latin typeface="Calibri" panose="020F0502020204030204" pitchFamily="34" charset="0"/>
              </a:rPr>
              <a:t>Optional section, if you want to include it and have space..  Can also substitute this section for “Acknowledgements.”  Good luck!!</a:t>
            </a:r>
          </a:p>
        </p:txBody>
      </p:sp>
      <p:sp>
        <p:nvSpPr>
          <p:cNvPr id="131" name="Rectangle 130">
            <a:extLst>
              <a:ext uri="{FF2B5EF4-FFF2-40B4-BE49-F238E27FC236}">
                <a16:creationId xmlns:a16="http://schemas.microsoft.com/office/drawing/2014/main" id="{2232B1A0-2F07-BC4B-8FB0-2696A61AB5BA}"/>
              </a:ext>
            </a:extLst>
          </p:cNvPr>
          <p:cNvSpPr/>
          <p:nvPr/>
        </p:nvSpPr>
        <p:spPr bwMode="auto">
          <a:xfrm>
            <a:off x="34365847" y="27203400"/>
            <a:ext cx="6248753" cy="5715000"/>
          </a:xfrm>
          <a:prstGeom prst="rect">
            <a:avLst/>
          </a:prstGeom>
          <a:solidFill>
            <a:schemeClr val="accent6"/>
          </a:solidFill>
          <a:ln w="9525" cap="flat" cmpd="sng" algn="ctr">
            <a:noFill/>
            <a:prstDash val="solid"/>
            <a:round/>
            <a:headEnd type="none" w="med" len="med"/>
            <a:tailEnd type="none" w="med" len="med"/>
          </a:ln>
          <a:effectLst/>
        </p:spPr>
        <p:txBody>
          <a:bodyPr wrap="none" lIns="91426" tIns="45710" rIns="91426" bIns="45710" anchor="ctr"/>
          <a:lstStyle/>
          <a:p>
            <a:pPr algn="ctr" defTabSz="1411061" eaLnBrk="1" hangingPunct="1">
              <a:defRPr/>
            </a:pPr>
            <a:endParaRPr lang="en-US" sz="3800">
              <a:solidFill>
                <a:srgbClr val="FFFF66"/>
              </a:solidFill>
              <a:latin typeface="Times New Roman" charset="0"/>
              <a:ea typeface="MS PGothic" charset="0"/>
              <a:cs typeface="MS PGothic" charset="0"/>
            </a:endParaRPr>
          </a:p>
        </p:txBody>
      </p:sp>
      <p:pic>
        <p:nvPicPr>
          <p:cNvPr id="29746" name="Picture 3" descr="hcs-pts-carriers1.jpg">
            <a:extLst>
              <a:ext uri="{FF2B5EF4-FFF2-40B4-BE49-F238E27FC236}">
                <a16:creationId xmlns:a16="http://schemas.microsoft.com/office/drawing/2014/main" id="{5A639E59-9961-B047-ABB7-A59B22534AB2}"/>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895600" y="29565600"/>
            <a:ext cx="3832225"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48" name="Picture 53">
            <a:extLst>
              <a:ext uri="{FF2B5EF4-FFF2-40B4-BE49-F238E27FC236}">
                <a16:creationId xmlns:a16="http://schemas.microsoft.com/office/drawing/2014/main" id="{7225CE81-5ED6-1F4E-817D-672D26050AFE}"/>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5635288" y="11704638"/>
            <a:ext cx="7773987" cy="780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49" name="Rectangle 55">
            <a:extLst>
              <a:ext uri="{FF2B5EF4-FFF2-40B4-BE49-F238E27FC236}">
                <a16:creationId xmlns:a16="http://schemas.microsoft.com/office/drawing/2014/main" id="{EAECA1C9-1454-9B41-ADCF-DE6F61E29C0A}"/>
              </a:ext>
            </a:extLst>
          </p:cNvPr>
          <p:cNvSpPr>
            <a:spLocks noChangeArrowheads="1"/>
          </p:cNvSpPr>
          <p:nvPr/>
        </p:nvSpPr>
        <p:spPr bwMode="auto">
          <a:xfrm>
            <a:off x="23774400" y="11980863"/>
            <a:ext cx="4846638" cy="740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0" rIns="91426" bIns="45710">
            <a:spAutoFit/>
          </a:bodyPr>
          <a:lstStyle>
            <a:lvl1pPr defTabSz="4387850">
              <a:spcBef>
                <a:spcPct val="20000"/>
              </a:spcBef>
              <a:buChar char="•"/>
              <a:defRPr sz="13900">
                <a:solidFill>
                  <a:schemeClr val="tx1"/>
                </a:solidFill>
                <a:latin typeface="Times New Roman" panose="02020603050405020304" pitchFamily="18" charset="0"/>
                <a:ea typeface="MS PGothic" panose="020B0600070205080204" pitchFamily="34" charset="-128"/>
              </a:defRPr>
            </a:lvl1pPr>
            <a:lvl2pPr marL="742950" indent="-285750" defTabSz="4387850">
              <a:spcBef>
                <a:spcPct val="20000"/>
              </a:spcBef>
              <a:buChar char="–"/>
              <a:defRPr sz="12000">
                <a:solidFill>
                  <a:schemeClr val="tx1"/>
                </a:solidFill>
                <a:latin typeface="Times New Roman" panose="02020603050405020304" pitchFamily="18" charset="0"/>
                <a:ea typeface="MS PGothic" panose="020B0600070205080204" pitchFamily="34" charset="-128"/>
              </a:defRPr>
            </a:lvl2pPr>
            <a:lvl3pPr marL="1143000" indent="-228600" defTabSz="4387850">
              <a:spcBef>
                <a:spcPct val="20000"/>
              </a:spcBef>
              <a:buChar char="•"/>
              <a:defRPr sz="10600">
                <a:solidFill>
                  <a:schemeClr val="tx1"/>
                </a:solidFill>
                <a:latin typeface="Times New Roman" panose="02020603050405020304" pitchFamily="18" charset="0"/>
                <a:ea typeface="MS PGothic" panose="020B0600070205080204" pitchFamily="34" charset="-128"/>
              </a:defRPr>
            </a:lvl3pPr>
            <a:lvl4pPr marL="1600200" indent="-228600" defTabSz="4387850">
              <a:spcBef>
                <a:spcPct val="20000"/>
              </a:spcBef>
              <a:buChar char="–"/>
              <a:defRPr>
                <a:solidFill>
                  <a:schemeClr val="tx1"/>
                </a:solidFill>
                <a:latin typeface="Times New Roman" panose="02020603050405020304" pitchFamily="18" charset="0"/>
                <a:ea typeface="MS PGothic" panose="020B0600070205080204" pitchFamily="34" charset="-128"/>
              </a:defRPr>
            </a:lvl4pPr>
            <a:lvl5pPr marL="2057400" indent="-228600" defTabSz="4387850">
              <a:spcBef>
                <a:spcPct val="20000"/>
              </a:spcBef>
              <a:buChar char="»"/>
              <a:defRPr>
                <a:solidFill>
                  <a:schemeClr val="tx1"/>
                </a:solidFill>
                <a:latin typeface="Times New Roman" panose="02020603050405020304" pitchFamily="18" charset="0"/>
                <a:ea typeface="MS PGothic" panose="020B0600070205080204" pitchFamily="34" charset="-128"/>
              </a:defRPr>
            </a:lvl5pPr>
            <a:lvl6pPr marL="2514600" indent="-228600" defTabSz="4387850"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6pPr>
            <a:lvl7pPr marL="2971800" indent="-228600" defTabSz="4387850"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7pPr>
            <a:lvl8pPr marL="3429000" indent="-228600" defTabSz="4387850"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8pPr>
            <a:lvl9pPr marL="3886200" indent="-228600" defTabSz="4387850" eaLnBrk="0" fontAlgn="base" hangingPunct="0">
              <a:spcBef>
                <a:spcPct val="20000"/>
              </a:spcBef>
              <a:spcAft>
                <a:spcPct val="0"/>
              </a:spcAft>
              <a:buChar char="»"/>
              <a:defRPr>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4300" b="1">
                <a:solidFill>
                  <a:srgbClr val="000000"/>
                </a:solidFill>
                <a:latin typeface="Calibri" panose="020F0502020204030204" pitchFamily="34" charset="0"/>
              </a:rPr>
              <a:t>Figure 1</a:t>
            </a:r>
            <a:r>
              <a:rPr lang="en-US" altLang="en-US" sz="4300">
                <a:solidFill>
                  <a:srgbClr val="000000"/>
                </a:solidFill>
                <a:latin typeface="Calibri" panose="020F0502020204030204" pitchFamily="34" charset="0"/>
              </a:rPr>
              <a:t>:  Describe the findings that are illustrated in the table.  A background box, such as this yellow box, can help align the figure within your column if desired to avoid trapped white space.</a:t>
            </a:r>
            <a:endParaRPr lang="en-US" altLang="en-US" sz="4300" b="1">
              <a:solidFill>
                <a:srgbClr val="000000"/>
              </a:solidFill>
              <a:latin typeface="Calibri" panose="020F0502020204030204" pitchFamily="34" charset="0"/>
            </a:endParaRPr>
          </a:p>
        </p:txBody>
      </p:sp>
      <p:pic>
        <p:nvPicPr>
          <p:cNvPr id="29751" name="Picture 55" descr="LET YOUR CREATIVE JUICES FLOW Poster | suprunal | Keep Calm-o-Matic">
            <a:extLst>
              <a:ext uri="{FF2B5EF4-FFF2-40B4-BE49-F238E27FC236}">
                <a16:creationId xmlns:a16="http://schemas.microsoft.com/office/drawing/2014/main" id="{1BC3278D-4EA9-334E-94E5-42C90C13642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18966"/>
          <a:stretch/>
        </p:blipFill>
        <p:spPr bwMode="auto">
          <a:xfrm>
            <a:off x="34839626" y="27532657"/>
            <a:ext cx="5276082" cy="4987972"/>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extLst>
              <a:ext uri="{FF2B5EF4-FFF2-40B4-BE49-F238E27FC236}">
                <a16:creationId xmlns:a16="http://schemas.microsoft.com/office/drawing/2014/main" id="{BBB53464-A0ED-1543-B4B2-21447562D791}"/>
              </a:ext>
            </a:extLst>
          </p:cNvPr>
          <p:cNvSpPr txBox="1"/>
          <p:nvPr/>
        </p:nvSpPr>
        <p:spPr>
          <a:xfrm>
            <a:off x="34839626" y="32461200"/>
            <a:ext cx="5276082" cy="253916"/>
          </a:xfrm>
          <a:prstGeom prst="rect">
            <a:avLst/>
          </a:prstGeom>
          <a:noFill/>
        </p:spPr>
        <p:txBody>
          <a:bodyPr wrap="square">
            <a:spAutoFit/>
          </a:bodyPr>
          <a:lstStyle/>
          <a:p>
            <a:pPr algn="r"/>
            <a:r>
              <a:rPr lang="en-US" sz="1050" dirty="0">
                <a:solidFill>
                  <a:schemeClr val="bg1"/>
                </a:solidFill>
              </a:rPr>
              <a:t>https://</a:t>
            </a:r>
            <a:r>
              <a:rPr lang="en-US" sz="1050" dirty="0" err="1">
                <a:solidFill>
                  <a:schemeClr val="bg1"/>
                </a:solidFill>
              </a:rPr>
              <a:t>sd.keepcalms.com</a:t>
            </a:r>
            <a:r>
              <a:rPr lang="en-US" sz="1050" dirty="0">
                <a:solidFill>
                  <a:schemeClr val="bg1"/>
                </a:solidFill>
              </a:rPr>
              <a:t>/</a:t>
            </a:r>
            <a:r>
              <a:rPr lang="en-US" sz="1050" dirty="0" err="1">
                <a:solidFill>
                  <a:schemeClr val="bg1"/>
                </a:solidFill>
              </a:rPr>
              <a:t>i</a:t>
            </a:r>
            <a:r>
              <a:rPr lang="en-US" sz="1050" dirty="0">
                <a:solidFill>
                  <a:schemeClr val="bg1"/>
                </a:solidFill>
              </a:rPr>
              <a:t>/let-your-creative-juices-</a:t>
            </a:r>
            <a:r>
              <a:rPr lang="en-US" sz="1050" dirty="0" err="1">
                <a:solidFill>
                  <a:schemeClr val="bg1"/>
                </a:solidFill>
              </a:rPr>
              <a:t>flow.png</a:t>
            </a:r>
            <a:endParaRPr lang="en-US" sz="1050" dirty="0">
              <a:solidFill>
                <a:schemeClr val="bg1"/>
              </a:solidFill>
            </a:endParaRPr>
          </a:p>
        </p:txBody>
      </p:sp>
    </p:spTree>
  </p:cSld>
  <p:clrMapOvr>
    <a:masterClrMapping/>
  </p:clrMapOvr>
</p:sld>
</file>

<file path=ppt/theme/theme1.xml><?xml version="1.0" encoding="utf-8"?>
<a:theme xmlns:a="http://schemas.openxmlformats.org/drawingml/2006/main" name="Kioka">
  <a:themeElements>
    <a:clrScheme name="Custom 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00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1411288" rtl="0" eaLnBrk="1" fontAlgn="base" latinLnBrk="0" hangingPunct="1">
          <a:lnSpc>
            <a:spcPct val="100000"/>
          </a:lnSpc>
          <a:spcBef>
            <a:spcPct val="0"/>
          </a:spcBef>
          <a:spcAft>
            <a:spcPct val="0"/>
          </a:spcAft>
          <a:buClrTx/>
          <a:buSzTx/>
          <a:buFontTx/>
          <a:buNone/>
          <a:tabLst/>
          <a:defRPr kumimoji="0" lang="en-US" sz="37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rgbClr val="9900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1411288" rtl="0" eaLnBrk="1" fontAlgn="base" latinLnBrk="0" hangingPunct="1">
          <a:lnSpc>
            <a:spcPct val="100000"/>
          </a:lnSpc>
          <a:spcBef>
            <a:spcPct val="0"/>
          </a:spcBef>
          <a:spcAft>
            <a:spcPct val="0"/>
          </a:spcAft>
          <a:buClrTx/>
          <a:buSzTx/>
          <a:buFontTx/>
          <a:buNone/>
          <a:tabLst/>
          <a:defRPr kumimoji="0" lang="en-US" sz="3700" b="0"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ff997aef-1bcd-438b-a8db-706dce72ff67}" enabled="1" method="Standard" siteId="{a63249ac-3e0b-4a24-9e0c-c90ab9891e30}" removed="0"/>
</clbl:labelList>
</file>

<file path=docProps/app.xml><?xml version="1.0" encoding="utf-8"?>
<Properties xmlns="http://schemas.openxmlformats.org/officeDocument/2006/extended-properties" xmlns:vt="http://schemas.openxmlformats.org/officeDocument/2006/docPropsVTypes">
  <Template>Kioka</Template>
  <TotalTime>2738</TotalTime>
  <Words>705</Words>
  <Application>Microsoft Office PowerPoint</Application>
  <PresentationFormat>Custom</PresentationFormat>
  <Paragraphs>54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Kioka</vt:lpstr>
      <vt:lpstr>PowerPoint Presentation</vt:lpstr>
    </vt:vector>
  </TitlesOfParts>
  <Company>USC Department of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ngonzalez</dc:creator>
  <cp:lastModifiedBy>Fung, Cha Chi</cp:lastModifiedBy>
  <cp:revision>150</cp:revision>
  <cp:lastPrinted>2013-08-05T15:29:56Z</cp:lastPrinted>
  <dcterms:created xsi:type="dcterms:W3CDTF">2010-09-14T15:10:04Z</dcterms:created>
  <dcterms:modified xsi:type="dcterms:W3CDTF">2025-11-05T21:42:30Z</dcterms:modified>
</cp:coreProperties>
</file>